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302" r:id="rId6"/>
    <p:sldId id="303" r:id="rId7"/>
    <p:sldId id="305" r:id="rId8"/>
    <p:sldId id="306" r:id="rId9"/>
    <p:sldId id="307" r:id="rId10"/>
    <p:sldId id="308" r:id="rId11"/>
    <p:sldId id="30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289D8-60BC-4234-AAF3-5D0F6067E4D2}" v="380" dt="2020-03-04T16:25:58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Bonomi" userId="S::stefano.bonomi@uniud.it::e5c25b0b-3bf3-43e2-aebb-aeff18e93d0e" providerId="AD" clId="Web-{E6D289D8-60BC-4234-AAF3-5D0F6067E4D2}"/>
    <pc:docChg chg="addSld modSld">
      <pc:chgData name="Stefano Bonomi" userId="S::stefano.bonomi@uniud.it::e5c25b0b-3bf3-43e2-aebb-aeff18e93d0e" providerId="AD" clId="Web-{E6D289D8-60BC-4234-AAF3-5D0F6067E4D2}" dt="2020-03-04T16:25:58.182" v="376" actId="20577"/>
      <pc:docMkLst>
        <pc:docMk/>
      </pc:docMkLst>
      <pc:sldChg chg="modSp">
        <pc:chgData name="Stefano Bonomi" userId="S::stefano.bonomi@uniud.it::e5c25b0b-3bf3-43e2-aebb-aeff18e93d0e" providerId="AD" clId="Web-{E6D289D8-60BC-4234-AAF3-5D0F6067E4D2}" dt="2020-03-04T16:23:01.713" v="2" actId="20577"/>
        <pc:sldMkLst>
          <pc:docMk/>
          <pc:sldMk cId="219062756" sldId="263"/>
        </pc:sldMkLst>
        <pc:spChg chg="mod">
          <ac:chgData name="Stefano Bonomi" userId="S::stefano.bonomi@uniud.it::e5c25b0b-3bf3-43e2-aebb-aeff18e93d0e" providerId="AD" clId="Web-{E6D289D8-60BC-4234-AAF3-5D0F6067E4D2}" dt="2020-03-04T16:23:01.713" v="2" actId="20577"/>
          <ac:spMkLst>
            <pc:docMk/>
            <pc:sldMk cId="219062756" sldId="263"/>
            <ac:spMk id="3" creationId="{00000000-0000-0000-0000-000000000000}"/>
          </ac:spMkLst>
        </pc:spChg>
      </pc:sldChg>
      <pc:sldChg chg="addSp delSp modSp">
        <pc:chgData name="Stefano Bonomi" userId="S::stefano.bonomi@uniud.it::e5c25b0b-3bf3-43e2-aebb-aeff18e93d0e" providerId="AD" clId="Web-{E6D289D8-60BC-4234-AAF3-5D0F6067E4D2}" dt="2020-03-04T16:25:28.776" v="308" actId="14100"/>
        <pc:sldMkLst>
          <pc:docMk/>
          <pc:sldMk cId="2686324249" sldId="264"/>
        </pc:sldMkLst>
        <pc:spChg chg="mod">
          <ac:chgData name="Stefano Bonomi" userId="S::stefano.bonomi@uniud.it::e5c25b0b-3bf3-43e2-aebb-aeff18e93d0e" providerId="AD" clId="Web-{E6D289D8-60BC-4234-AAF3-5D0F6067E4D2}" dt="2020-03-04T16:25:28.776" v="308" actId="14100"/>
          <ac:spMkLst>
            <pc:docMk/>
            <pc:sldMk cId="2686324249" sldId="264"/>
            <ac:spMk id="2" creationId="{00000000-0000-0000-0000-000000000000}"/>
          </ac:spMkLst>
        </pc:spChg>
        <pc:spChg chg="del">
          <ac:chgData name="Stefano Bonomi" userId="S::stefano.bonomi@uniud.it::e5c25b0b-3bf3-43e2-aebb-aeff18e93d0e" providerId="AD" clId="Web-{E6D289D8-60BC-4234-AAF3-5D0F6067E4D2}" dt="2020-03-04T16:24:25.713" v="196"/>
          <ac:spMkLst>
            <pc:docMk/>
            <pc:sldMk cId="2686324249" sldId="264"/>
            <ac:spMk id="3" creationId="{00000000-0000-0000-0000-000000000000}"/>
          </ac:spMkLst>
        </pc:spChg>
        <pc:spChg chg="add del mod">
          <ac:chgData name="Stefano Bonomi" userId="S::stefano.bonomi@uniud.it::e5c25b0b-3bf3-43e2-aebb-aeff18e93d0e" providerId="AD" clId="Web-{E6D289D8-60BC-4234-AAF3-5D0F6067E4D2}" dt="2020-03-04T16:24:42.448" v="197"/>
          <ac:spMkLst>
            <pc:docMk/>
            <pc:sldMk cId="2686324249" sldId="264"/>
            <ac:spMk id="8" creationId="{76131E4B-856D-4614-B96C-0F633ED7299E}"/>
          </ac:spMkLst>
        </pc:spChg>
      </pc:sldChg>
      <pc:sldChg chg="modSp add replId">
        <pc:chgData name="Stefano Bonomi" userId="S::stefano.bonomi@uniud.it::e5c25b0b-3bf3-43e2-aebb-aeff18e93d0e" providerId="AD" clId="Web-{E6D289D8-60BC-4234-AAF3-5D0F6067E4D2}" dt="2020-03-04T16:25:56.370" v="374" actId="20577"/>
        <pc:sldMkLst>
          <pc:docMk/>
          <pc:sldMk cId="881227908" sldId="299"/>
        </pc:sldMkLst>
        <pc:spChg chg="mod">
          <ac:chgData name="Stefano Bonomi" userId="S::stefano.bonomi@uniud.it::e5c25b0b-3bf3-43e2-aebb-aeff18e93d0e" providerId="AD" clId="Web-{E6D289D8-60BC-4234-AAF3-5D0F6067E4D2}" dt="2020-03-04T16:25:49.526" v="369" actId="20577"/>
          <ac:spMkLst>
            <pc:docMk/>
            <pc:sldMk cId="881227908" sldId="299"/>
            <ac:spMk id="2" creationId="{00000000-0000-0000-0000-000000000000}"/>
          </ac:spMkLst>
        </pc:spChg>
        <pc:spChg chg="mod">
          <ac:chgData name="Stefano Bonomi" userId="S::stefano.bonomi@uniud.it::e5c25b0b-3bf3-43e2-aebb-aeff18e93d0e" providerId="AD" clId="Web-{E6D289D8-60BC-4234-AAF3-5D0F6067E4D2}" dt="2020-03-04T16:25:56.370" v="374" actId="20577"/>
          <ac:spMkLst>
            <pc:docMk/>
            <pc:sldMk cId="881227908" sldId="29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5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3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3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7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63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1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1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7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41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BCA-000D-4ED5-A765-DBB9ADE70485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014B-A83F-44ED-8C2E-ECAC6F2806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4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81397" cy="11113373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5449824" y="1216152"/>
            <a:ext cx="2926080" cy="905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513064" y="1936742"/>
            <a:ext cx="2624245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1. Attivare la registrazione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742432" y="1668780"/>
            <a:ext cx="3666744" cy="2153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589009" y="3630168"/>
            <a:ext cx="2124455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2. Selezionare «registra dall’inizio»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12158" cy="105076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838200" y="502920"/>
            <a:ext cx="4867656" cy="22768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833872" y="2779776"/>
            <a:ext cx="239661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Attivare la registrazione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" y="0"/>
            <a:ext cx="12205411" cy="7628382"/>
          </a:xfrm>
        </p:spPr>
      </p:pic>
    </p:spTree>
    <p:extLst>
      <p:ext uri="{BB962C8B-B14F-4D97-AF65-F5344CB8AC3E}">
        <p14:creationId xmlns:p14="http://schemas.microsoft.com/office/powerpoint/2010/main" val="362412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2267712" y="1965960"/>
            <a:ext cx="2286000" cy="42793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4069080" y="2817813"/>
            <a:ext cx="777240" cy="3409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7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1033272" y="283464"/>
            <a:ext cx="3374136" cy="777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672584" y="859536"/>
            <a:ext cx="314938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1. Interrompere la registrazione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20072" y="2514600"/>
            <a:ext cx="1261871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2. Chiudere la finestra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0954512" y="146304"/>
            <a:ext cx="1042416" cy="21396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9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320040" y="429768"/>
            <a:ext cx="2843784" cy="20208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328416" y="2459736"/>
            <a:ext cx="405034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 salvare il filmato andare sul menù file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530352" y="2542032"/>
            <a:ext cx="2231136" cy="18196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044952" y="4233672"/>
            <a:ext cx="1122808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1. Esporta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578608" y="557784"/>
            <a:ext cx="1453896" cy="7406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407408" y="539496"/>
            <a:ext cx="140795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2. Crea video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4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cxnSp>
        <p:nvCxnSpPr>
          <p:cNvPr id="6" name="Connettore 2 5"/>
          <p:cNvCxnSpPr/>
          <p:nvPr/>
        </p:nvCxnSpPr>
        <p:spPr>
          <a:xfrm flipH="1" flipV="1">
            <a:off x="3657600" y="630936"/>
            <a:ext cx="4370832" cy="3108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177784" y="855484"/>
            <a:ext cx="2670048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 eliminare le modifiche fatte alle diapositive con la registrazione seguire il percorso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79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349B97C197C3429AB6752DDBE74BD6" ma:contentTypeVersion="13" ma:contentTypeDescription="Creare un nuovo documento." ma:contentTypeScope="" ma:versionID="2015ba59fbc74f297d9fef594633fed2">
  <xsd:schema xmlns:xsd="http://www.w3.org/2001/XMLSchema" xmlns:xs="http://www.w3.org/2001/XMLSchema" xmlns:p="http://schemas.microsoft.com/office/2006/metadata/properties" xmlns:ns3="90b1443e-df6b-489b-a6b1-a81e4833ee2a" xmlns:ns4="ee920575-0dbe-44ee-a7e6-7f5298bb964d" targetNamespace="http://schemas.microsoft.com/office/2006/metadata/properties" ma:root="true" ma:fieldsID="20e0af6e5a9609fb116b4f4cd6d3c0c9" ns3:_="" ns4:_="">
    <xsd:import namespace="90b1443e-df6b-489b-a6b1-a81e4833ee2a"/>
    <xsd:import namespace="ee920575-0dbe-44ee-a7e6-7f5298bb96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1443e-df6b-489b-a6b1-a81e4833e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internalName="SharingHintHash" ma:readOnly="true">
      <xsd:simpleType>
        <xsd:restriction base="dms:Text"/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20575-0dbe-44ee-a7e6-7f5298bb9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066F6-4C0F-4396-84D8-8B64348C6CC8}">
  <ds:schemaRefs>
    <ds:schemaRef ds:uri="ee920575-0dbe-44ee-a7e6-7f5298bb964d"/>
    <ds:schemaRef ds:uri="http://purl.org/dc/terms/"/>
    <ds:schemaRef ds:uri="http://schemas.openxmlformats.org/package/2006/metadata/core-properties"/>
    <ds:schemaRef ds:uri="90b1443e-df6b-489b-a6b1-a81e4833ee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EB76DC-7CD0-414C-A274-36E083A61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1443e-df6b-489b-a6b1-a81e4833ee2a"/>
    <ds:schemaRef ds:uri="ee920575-0dbe-44ee-a7e6-7f5298bb9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A4873C-D0BB-4767-8F3B-52BB00370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53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Bonomi</dc:creator>
  <cp:lastModifiedBy>Kira Yamato</cp:lastModifiedBy>
  <cp:revision>89</cp:revision>
  <dcterms:created xsi:type="dcterms:W3CDTF">2020-03-03T11:12:51Z</dcterms:created>
  <dcterms:modified xsi:type="dcterms:W3CDTF">2020-03-05T11:55:13Z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0x010100AA349B97C197C3429AB6752DDBE74BD6</vt:lpwstr>
  </property>
</Properties>
</file>