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7" r:id="rId2"/>
    <p:sldId id="259" r:id="rId3"/>
    <p:sldId id="261" r:id="rId4"/>
    <p:sldId id="263" r:id="rId5"/>
    <p:sldId id="271" r:id="rId6"/>
    <p:sldId id="272" r:id="rId7"/>
    <p:sldId id="273" r:id="rId8"/>
    <p:sldId id="270" r:id="rId9"/>
    <p:sldId id="278" r:id="rId10"/>
    <p:sldId id="279" r:id="rId11"/>
    <p:sldId id="280" r:id="rId12"/>
  </p:sldIdLst>
  <p:sldSz cx="12192000" cy="6858000"/>
  <p:notesSz cx="6718300" cy="9855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" initials="M" lastIdx="1" clrIdx="0">
    <p:extLst>
      <p:ext uri="{19B8F6BF-5375-455C-9EA6-DF929625EA0E}">
        <p15:presenceInfo xmlns:p15="http://schemas.microsoft.com/office/powerpoint/2012/main" userId="Matte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A6A6A6"/>
    <a:srgbClr val="A9D18E"/>
    <a:srgbClr val="5B9BD5"/>
    <a:srgbClr val="FFC617"/>
    <a:srgbClr val="579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3" autoAdjust="0"/>
    <p:restoredTop sz="91776" autoAdjust="0"/>
  </p:normalViewPr>
  <p:slideViewPr>
    <p:cSldViewPr snapToGrid="0" snapToObjects="1">
      <p:cViewPr varScale="1">
        <p:scale>
          <a:sx n="63" d="100"/>
          <a:sy n="63" d="100"/>
        </p:scale>
        <p:origin x="1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1EB90-A664-E84E-8D97-8AFEA98F501F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2143F95-4E3D-1047-83F0-2D5267707804}">
      <dgm:prSet phldrT="[Tes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dirty="0" smtClean="0">
              <a:solidFill>
                <a:schemeClr val="tx1"/>
              </a:solidFill>
              <a:latin typeface="+mn-lt"/>
            </a:rPr>
            <a:t>triennale  Luglio 2019</a:t>
          </a:r>
          <a:endParaRPr lang="it-IT" sz="2000" b="1" dirty="0">
            <a:solidFill>
              <a:schemeClr val="tx1"/>
            </a:solidFill>
            <a:latin typeface="+mn-lt"/>
          </a:endParaRPr>
        </a:p>
      </dgm:t>
    </dgm:pt>
    <dgm:pt modelId="{2DA95071-87AD-E34A-93D0-E3BCDB014B0E}" type="parTrans" cxnId="{5E069256-23BA-8B42-8FCE-78F6091A9D17}">
      <dgm:prSet/>
      <dgm:spPr/>
      <dgm:t>
        <a:bodyPr/>
        <a:lstStyle/>
        <a:p>
          <a:endParaRPr lang="it-IT"/>
        </a:p>
      </dgm:t>
    </dgm:pt>
    <dgm:pt modelId="{72C59A46-CDA2-CF49-A3A5-A76EA1E1B424}" type="sibTrans" cxnId="{5E069256-23BA-8B42-8FCE-78F6091A9D17}">
      <dgm:prSet/>
      <dgm:spPr/>
      <dgm:t>
        <a:bodyPr/>
        <a:lstStyle/>
        <a:p>
          <a:endParaRPr lang="it-IT"/>
        </a:p>
      </dgm:t>
    </dgm:pt>
    <dgm:pt modelId="{0C5D95AD-3B20-764A-9C3A-B153CC30770E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Erasmus</a:t>
          </a:r>
          <a:r>
            <a:rPr lang="it-IT" sz="1200" dirty="0" smtClean="0">
              <a:solidFill>
                <a:schemeClr val="tx1"/>
              </a:solidFill>
            </a:rPr>
            <a:t>: incontri informativi e </a:t>
          </a:r>
          <a:r>
            <a:rPr lang="it-IT" sz="1200" i="1" u="none" dirty="0" smtClean="0">
              <a:solidFill>
                <a:schemeClr val="tx1"/>
              </a:solidFill>
            </a:rPr>
            <a:t>survey</a:t>
          </a:r>
          <a:r>
            <a:rPr lang="it-IT" sz="1200" dirty="0" smtClean="0">
              <a:solidFill>
                <a:schemeClr val="tx1"/>
              </a:solidFill>
            </a:rPr>
            <a:t>, meeting di restituzione Erasmus </a:t>
          </a:r>
          <a:endParaRPr lang="it-IT" sz="1200" dirty="0">
            <a:solidFill>
              <a:schemeClr val="tx1"/>
            </a:solidFill>
          </a:endParaRPr>
        </a:p>
      </dgm:t>
    </dgm:pt>
    <dgm:pt modelId="{BE6E3342-BAAF-5F4B-ADFA-EF9359012E4E}" type="parTrans" cxnId="{1D9C2737-25D9-3744-BF25-87CFD42276A6}">
      <dgm:prSet/>
      <dgm:spPr/>
      <dgm:t>
        <a:bodyPr/>
        <a:lstStyle/>
        <a:p>
          <a:endParaRPr lang="it-IT"/>
        </a:p>
      </dgm:t>
    </dgm:pt>
    <dgm:pt modelId="{2E5A2350-6142-F64B-A72D-1D01FBD854B3}" type="sibTrans" cxnId="{1D9C2737-25D9-3744-BF25-87CFD42276A6}">
      <dgm:prSet/>
      <dgm:spPr/>
      <dgm:t>
        <a:bodyPr/>
        <a:lstStyle/>
        <a:p>
          <a:endParaRPr lang="it-IT"/>
        </a:p>
      </dgm:t>
    </dgm:pt>
    <dgm:pt modelId="{4CC0F530-6695-274A-A8F2-4C4713F1166F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Attività seminariale/didattica</a:t>
          </a:r>
          <a:r>
            <a:rPr lang="it-IT" sz="1200" dirty="0" smtClean="0">
              <a:solidFill>
                <a:schemeClr val="tx1"/>
              </a:solidFill>
            </a:rPr>
            <a:t>: </a:t>
          </a:r>
          <a:r>
            <a:rPr lang="it-IT" sz="1200" i="1" dirty="0" smtClean="0">
              <a:solidFill>
                <a:schemeClr val="tx1"/>
              </a:solidFill>
            </a:rPr>
            <a:t>breast care </a:t>
          </a:r>
          <a:r>
            <a:rPr lang="it-IT" sz="1200" dirty="0" smtClean="0">
              <a:solidFill>
                <a:schemeClr val="tx1"/>
              </a:solidFill>
            </a:rPr>
            <a:t>e Codice Deontologico, avviata progettazione multi professionale del corso 'sicurezza'</a:t>
          </a:r>
          <a:endParaRPr lang="it-IT" sz="1200" dirty="0">
            <a:solidFill>
              <a:schemeClr val="tx1"/>
            </a:solidFill>
          </a:endParaRPr>
        </a:p>
      </dgm:t>
    </dgm:pt>
    <dgm:pt modelId="{5DD29192-C815-FD4E-B7E1-1C61357D3C9A}" type="parTrans" cxnId="{4CD673D5-9ECB-9E4E-A7B8-2551C5AAEC01}">
      <dgm:prSet/>
      <dgm:spPr/>
      <dgm:t>
        <a:bodyPr/>
        <a:lstStyle/>
        <a:p>
          <a:endParaRPr lang="it-IT"/>
        </a:p>
      </dgm:t>
    </dgm:pt>
    <dgm:pt modelId="{C8FDE6C7-625F-7F46-8E64-D3C5BF070850}" type="sibTrans" cxnId="{4CD673D5-9ECB-9E4E-A7B8-2551C5AAEC01}">
      <dgm:prSet/>
      <dgm:spPr/>
      <dgm:t>
        <a:bodyPr/>
        <a:lstStyle/>
        <a:p>
          <a:endParaRPr lang="it-IT"/>
        </a:p>
      </dgm:t>
    </dgm:pt>
    <dgm:pt modelId="{A9013C20-0133-244E-A7BD-C505797CBCC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Badge</a:t>
          </a:r>
          <a:r>
            <a:rPr lang="it-IT" sz="1200" dirty="0" smtClean="0">
              <a:solidFill>
                <a:schemeClr val="tx1"/>
              </a:solidFill>
            </a:rPr>
            <a:t> per tutti gli studenti Ud/Pn,  mappato la disponibilità di </a:t>
          </a:r>
          <a:r>
            <a:rPr lang="it-IT" sz="1200" b="1" dirty="0" smtClean="0">
              <a:solidFill>
                <a:schemeClr val="tx1"/>
              </a:solidFill>
            </a:rPr>
            <a:t>stipetti/spogliatoi</a:t>
          </a:r>
          <a:endParaRPr lang="it-IT" sz="1200" dirty="0">
            <a:solidFill>
              <a:schemeClr val="tx1"/>
            </a:solidFill>
          </a:endParaRPr>
        </a:p>
      </dgm:t>
    </dgm:pt>
    <dgm:pt modelId="{E0572D54-2627-9B46-804E-D201B8F081D4}" type="parTrans" cxnId="{1468DDB8-DB31-DC4F-AA16-9B3718A5BCB0}">
      <dgm:prSet/>
      <dgm:spPr/>
      <dgm:t>
        <a:bodyPr/>
        <a:lstStyle/>
        <a:p>
          <a:endParaRPr lang="it-IT"/>
        </a:p>
      </dgm:t>
    </dgm:pt>
    <dgm:pt modelId="{B1603694-90C4-6040-91F7-D80988B81B1E}" type="sibTrans" cxnId="{1468DDB8-DB31-DC4F-AA16-9B3718A5BCB0}">
      <dgm:prSet/>
      <dgm:spPr/>
      <dgm:t>
        <a:bodyPr/>
        <a:lstStyle/>
        <a:p>
          <a:endParaRPr lang="it-IT"/>
        </a:p>
      </dgm:t>
    </dgm:pt>
    <dgm:pt modelId="{E93F3BD0-DD35-104E-8E52-3EC5E85DA1C2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Sede Pn</a:t>
          </a:r>
          <a:r>
            <a:rPr lang="it-IT" sz="1200" dirty="0" smtClean="0">
              <a:solidFill>
                <a:schemeClr val="tx1"/>
              </a:solidFill>
            </a:rPr>
            <a:t>: ricognizione risorse per avviare </a:t>
          </a:r>
          <a:r>
            <a:rPr lang="it-IT" sz="1200" b="0" dirty="0" smtClean="0">
              <a:solidFill>
                <a:schemeClr val="tx1"/>
              </a:solidFill>
            </a:rPr>
            <a:t>connessioni aule </a:t>
          </a:r>
          <a:r>
            <a:rPr lang="it-IT" sz="1200" dirty="0" smtClean="0">
              <a:solidFill>
                <a:schemeClr val="tx1"/>
              </a:solidFill>
            </a:rPr>
            <a:t>tra le sedi di Ud e Pn, potenziate le attività di laboratorio professionale degli studenti, riduzione spostamenti a Ud</a:t>
          </a:r>
          <a:endParaRPr lang="it-IT" sz="1200" dirty="0">
            <a:solidFill>
              <a:schemeClr val="tx1"/>
            </a:solidFill>
          </a:endParaRPr>
        </a:p>
      </dgm:t>
    </dgm:pt>
    <dgm:pt modelId="{DAFE16D0-4930-494C-B44F-A4612D5238C3}" type="parTrans" cxnId="{2472BFB8-D404-964A-8C0D-6F90C2A49517}">
      <dgm:prSet/>
      <dgm:spPr/>
      <dgm:t>
        <a:bodyPr/>
        <a:lstStyle/>
        <a:p>
          <a:endParaRPr lang="it-IT"/>
        </a:p>
      </dgm:t>
    </dgm:pt>
    <dgm:pt modelId="{B09004B4-E267-5946-A68F-434C97ECA7A7}" type="sibTrans" cxnId="{2472BFB8-D404-964A-8C0D-6F90C2A49517}">
      <dgm:prSet/>
      <dgm:spPr/>
      <dgm:t>
        <a:bodyPr/>
        <a:lstStyle/>
        <a:p>
          <a:endParaRPr lang="it-IT"/>
        </a:p>
      </dgm:t>
    </dgm:pt>
    <dgm:pt modelId="{0DDF341A-35F9-8244-9417-4BBFEB5148E1}">
      <dgm:prSet phldrT="[Tes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Attivazione dell’</a:t>
          </a:r>
          <a:r>
            <a:rPr lang="it-IT" sz="1200" b="1" dirty="0" smtClean="0">
              <a:solidFill>
                <a:schemeClr val="tx1"/>
              </a:solidFill>
            </a:rPr>
            <a:t>account Twitter</a:t>
          </a:r>
          <a:r>
            <a:rPr lang="it-IT" sz="1200" dirty="0" smtClean="0">
              <a:solidFill>
                <a:schemeClr val="tx1"/>
              </a:solidFill>
            </a:rPr>
            <a:t>, definizione di un comitato scientifico ed editoriale</a:t>
          </a:r>
          <a:endParaRPr lang="it-IT" sz="1200" dirty="0">
            <a:solidFill>
              <a:schemeClr val="tx1"/>
            </a:solidFill>
          </a:endParaRPr>
        </a:p>
      </dgm:t>
    </dgm:pt>
    <dgm:pt modelId="{E76B0B17-6021-B849-B1E0-B051111EBF77}" type="parTrans" cxnId="{A28F5682-252C-F04E-91A4-ACF91A1FFD6B}">
      <dgm:prSet/>
      <dgm:spPr/>
      <dgm:t>
        <a:bodyPr/>
        <a:lstStyle/>
        <a:p>
          <a:endParaRPr lang="it-IT"/>
        </a:p>
      </dgm:t>
    </dgm:pt>
    <dgm:pt modelId="{46672E0F-1470-424F-A6C6-3C1B53135070}" type="sibTrans" cxnId="{A28F5682-252C-F04E-91A4-ACF91A1FFD6B}">
      <dgm:prSet/>
      <dgm:spPr/>
      <dgm:t>
        <a:bodyPr/>
        <a:lstStyle/>
        <a:p>
          <a:endParaRPr lang="it-IT"/>
        </a:p>
      </dgm:t>
    </dgm:pt>
    <dgm:pt modelId="{E76334B9-119E-5F4F-A051-55E3D24D8FDC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Attivazione ed insediamento del </a:t>
          </a:r>
          <a:r>
            <a:rPr lang="it-IT" sz="1200" b="1" dirty="0" smtClean="0">
              <a:solidFill>
                <a:schemeClr val="tx1"/>
              </a:solidFill>
            </a:rPr>
            <a:t>Comitato di Indirizzamento </a:t>
          </a:r>
          <a:r>
            <a:rPr lang="it-IT" sz="1200" dirty="0" smtClean="0">
              <a:solidFill>
                <a:schemeClr val="tx1"/>
              </a:solidFill>
            </a:rPr>
            <a:t>il 4 settembre 2019</a:t>
          </a:r>
          <a:endParaRPr lang="it-IT" sz="1200" dirty="0">
            <a:solidFill>
              <a:schemeClr val="tx1"/>
            </a:solidFill>
          </a:endParaRPr>
        </a:p>
      </dgm:t>
    </dgm:pt>
    <dgm:pt modelId="{95A64086-7565-E842-A4E2-A27383C4BD93}" type="parTrans" cxnId="{55462E49-0796-ED41-A7CB-ED0486C732FC}">
      <dgm:prSet/>
      <dgm:spPr/>
      <dgm:t>
        <a:bodyPr/>
        <a:lstStyle/>
        <a:p>
          <a:endParaRPr lang="it-IT"/>
        </a:p>
      </dgm:t>
    </dgm:pt>
    <dgm:pt modelId="{4083F193-9E0F-E04C-BA84-D7BFD597FE97}" type="sibTrans" cxnId="{55462E49-0796-ED41-A7CB-ED0486C732FC}">
      <dgm:prSet/>
      <dgm:spPr/>
      <dgm:t>
        <a:bodyPr/>
        <a:lstStyle/>
        <a:p>
          <a:endParaRPr lang="it-IT"/>
        </a:p>
      </dgm:t>
    </dgm:pt>
    <dgm:pt modelId="{F523D408-8BD1-0E43-8F3D-C1EDBF80ED5B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Programma di sorveglianza dei cambiamenti              </a:t>
          </a:r>
        </a:p>
        <a:p>
          <a:r>
            <a:rPr lang="it-IT" sz="1200" dirty="0" smtClean="0">
              <a:solidFill>
                <a:schemeClr val="tx1"/>
              </a:solidFill>
            </a:rPr>
            <a:t>(es. questionari post-seminari e laboratori, miglioramento di alcuni moduli di insegnamento, raccolta dati esami OSCE) </a:t>
          </a:r>
          <a:endParaRPr lang="it-IT" sz="1200" dirty="0">
            <a:solidFill>
              <a:schemeClr val="tx1"/>
            </a:solidFill>
          </a:endParaRPr>
        </a:p>
      </dgm:t>
    </dgm:pt>
    <dgm:pt modelId="{AAA9BCBB-574D-2B45-AD2A-5AC9F3DCE152}" type="parTrans" cxnId="{A1480D33-E245-8D42-BA12-AF458F585B25}">
      <dgm:prSet/>
      <dgm:spPr/>
      <dgm:t>
        <a:bodyPr/>
        <a:lstStyle/>
        <a:p>
          <a:endParaRPr lang="it-IT"/>
        </a:p>
      </dgm:t>
    </dgm:pt>
    <dgm:pt modelId="{5BABC64D-693C-6C40-9073-D3207A0D99D9}" type="sibTrans" cxnId="{A1480D33-E245-8D42-BA12-AF458F585B25}">
      <dgm:prSet/>
      <dgm:spPr/>
      <dgm:t>
        <a:bodyPr/>
        <a:lstStyle/>
        <a:p>
          <a:endParaRPr lang="it-IT"/>
        </a:p>
      </dgm:t>
    </dgm:pt>
    <dgm:pt modelId="{1752EEB8-C088-064C-89CC-B2D4F9CBCF59}">
      <dgm:prSet phldrT="[Testo]" custT="1"/>
      <dgm:spPr>
        <a:solidFill>
          <a:schemeClr val="accent1"/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CSAF</a:t>
          </a:r>
          <a:r>
            <a:rPr lang="it-IT" sz="1200" dirty="0" smtClean="0">
              <a:solidFill>
                <a:schemeClr val="tx1"/>
              </a:solidFill>
            </a:rPr>
            <a:t>: laboratorio sul prelievo venoso, simulazioni cliniche per neolaureati, seminario sulla simulazione</a:t>
          </a:r>
          <a:endParaRPr lang="it-IT" sz="1200" dirty="0">
            <a:solidFill>
              <a:schemeClr val="tx1"/>
            </a:solidFill>
          </a:endParaRPr>
        </a:p>
      </dgm:t>
    </dgm:pt>
    <dgm:pt modelId="{32658959-73FB-7C4D-89D8-2F351749A2BA}" type="parTrans" cxnId="{1373664F-BC36-924F-AB16-4247DDCA3725}">
      <dgm:prSet/>
      <dgm:spPr/>
      <dgm:t>
        <a:bodyPr/>
        <a:lstStyle/>
        <a:p>
          <a:endParaRPr lang="it-IT"/>
        </a:p>
      </dgm:t>
    </dgm:pt>
    <dgm:pt modelId="{33867592-810C-F64A-8F98-86F80115B7E5}" type="sibTrans" cxnId="{1373664F-BC36-924F-AB16-4247DDCA3725}">
      <dgm:prSet/>
      <dgm:spPr/>
      <dgm:t>
        <a:bodyPr/>
        <a:lstStyle/>
        <a:p>
          <a:endParaRPr lang="it-IT"/>
        </a:p>
      </dgm:t>
    </dgm:pt>
    <dgm:pt modelId="{93ED894E-1A3B-134F-A05B-EDD719D56C0F}">
      <dgm:prSet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Syllabus: </a:t>
          </a:r>
          <a:r>
            <a:rPr lang="it-IT" sz="1200" b="0" dirty="0" smtClean="0">
              <a:solidFill>
                <a:schemeClr val="tx1"/>
              </a:solidFill>
            </a:rPr>
            <a:t>traduzione, validazione e caricamento web entro il 30 settembre di 20 Syllabus (es. Patologia Clinica, Infermieristica Preventiva, Sicurezza nell'assistenza) </a:t>
          </a:r>
          <a:endParaRPr lang="it-IT" sz="1200" b="0" dirty="0">
            <a:solidFill>
              <a:schemeClr val="tx1"/>
            </a:solidFill>
          </a:endParaRPr>
        </a:p>
      </dgm:t>
    </dgm:pt>
    <dgm:pt modelId="{61E66C54-43B5-E54C-92C9-71C82447943C}" type="parTrans" cxnId="{4BF0F9BA-B43B-7A49-ABC9-4033160D68EF}">
      <dgm:prSet/>
      <dgm:spPr/>
      <dgm:t>
        <a:bodyPr/>
        <a:lstStyle/>
        <a:p>
          <a:endParaRPr lang="it-IT"/>
        </a:p>
      </dgm:t>
    </dgm:pt>
    <dgm:pt modelId="{CC2FD311-002B-BE4B-83D3-FEBDDEF32620}" type="sibTrans" cxnId="{4BF0F9BA-B43B-7A49-ABC9-4033160D68EF}">
      <dgm:prSet/>
      <dgm:spPr/>
      <dgm:t>
        <a:bodyPr/>
        <a:lstStyle/>
        <a:p>
          <a:endParaRPr lang="it-IT"/>
        </a:p>
      </dgm:t>
    </dgm:pt>
    <dgm:pt modelId="{974C3EBD-405F-473A-895B-8F4C3DD73682}">
      <dgm:prSet/>
      <dgm:spPr/>
      <dgm:t>
        <a:bodyPr/>
        <a:lstStyle/>
        <a:p>
          <a:endParaRPr lang="it-IT"/>
        </a:p>
      </dgm:t>
    </dgm:pt>
    <dgm:pt modelId="{CE9E8DE7-C6EA-402A-9660-22BDB3F0D999}" type="parTrans" cxnId="{4AAD3C80-98FF-4199-B0AE-CB6928B1B889}">
      <dgm:prSet/>
      <dgm:spPr/>
      <dgm:t>
        <a:bodyPr/>
        <a:lstStyle/>
        <a:p>
          <a:endParaRPr lang="it-IT"/>
        </a:p>
      </dgm:t>
    </dgm:pt>
    <dgm:pt modelId="{D49EDCDD-9446-4146-9ADD-2AE8A032D31D}" type="sibTrans" cxnId="{4AAD3C80-98FF-4199-B0AE-CB6928B1B889}">
      <dgm:prSet/>
      <dgm:spPr/>
      <dgm:t>
        <a:bodyPr/>
        <a:lstStyle/>
        <a:p>
          <a:endParaRPr lang="it-IT"/>
        </a:p>
      </dgm:t>
    </dgm:pt>
    <dgm:pt modelId="{46878024-0585-4555-BC0E-CFB3D32D8105}">
      <dgm:prSet/>
      <dgm:spPr/>
      <dgm:t>
        <a:bodyPr/>
        <a:lstStyle/>
        <a:p>
          <a:endParaRPr lang="it-IT"/>
        </a:p>
      </dgm:t>
    </dgm:pt>
    <dgm:pt modelId="{B7CE92C8-A4FA-4CE2-93EF-FCFEAB3456A1}" type="parTrans" cxnId="{F914493C-3BFF-46C1-AABF-A2A824D4523A}">
      <dgm:prSet/>
      <dgm:spPr/>
      <dgm:t>
        <a:bodyPr/>
        <a:lstStyle/>
        <a:p>
          <a:endParaRPr lang="it-IT"/>
        </a:p>
      </dgm:t>
    </dgm:pt>
    <dgm:pt modelId="{AB3F0F02-DE42-4170-B5E1-563461AEC751}" type="sibTrans" cxnId="{F914493C-3BFF-46C1-AABF-A2A824D4523A}">
      <dgm:prSet/>
      <dgm:spPr/>
      <dgm:t>
        <a:bodyPr/>
        <a:lstStyle/>
        <a:p>
          <a:endParaRPr lang="it-IT"/>
        </a:p>
      </dgm:t>
    </dgm:pt>
    <dgm:pt modelId="{2960CF87-9FF0-4ECE-8EBD-873E0D23C9F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Incontri di orientamento:                    a Pn, </a:t>
          </a:r>
          <a:r>
            <a:rPr lang="it-IT" sz="1200" dirty="0" smtClean="0">
              <a:solidFill>
                <a:schemeClr val="tx1"/>
              </a:solidFill>
            </a:rPr>
            <a:t>scuole superiori, </a:t>
          </a:r>
          <a:r>
            <a:rPr lang="it-IT" sz="1200" i="1" dirty="0" smtClean="0">
              <a:solidFill>
                <a:schemeClr val="tx1"/>
              </a:solidFill>
            </a:rPr>
            <a:t>workshop</a:t>
          </a:r>
          <a:r>
            <a:rPr lang="it-IT" sz="1200" dirty="0" smtClean="0">
              <a:solidFill>
                <a:schemeClr val="tx1"/>
              </a:solidFill>
            </a:rPr>
            <a:t> Punto Incontro presso la Fiera di Pn, </a:t>
          </a:r>
          <a:r>
            <a:rPr lang="it-IT" sz="1200" i="1" dirty="0" smtClean="0">
              <a:solidFill>
                <a:schemeClr val="tx1"/>
              </a:solidFill>
            </a:rPr>
            <a:t>Student Day</a:t>
          </a:r>
          <a:r>
            <a:rPr lang="it-IT" sz="1200" dirty="0" smtClean="0">
              <a:solidFill>
                <a:schemeClr val="tx1"/>
              </a:solidFill>
            </a:rPr>
            <a:t>, Porte Aperte Pn 2019;                                                   </a:t>
          </a:r>
          <a:r>
            <a:rPr lang="it-IT" sz="1200" b="1" dirty="0" smtClean="0">
              <a:solidFill>
                <a:schemeClr val="tx1"/>
              </a:solidFill>
            </a:rPr>
            <a:t>a Ud</a:t>
          </a:r>
          <a:r>
            <a:rPr lang="it-IT" sz="1200" dirty="0" smtClean="0">
              <a:solidFill>
                <a:schemeClr val="tx1"/>
              </a:solidFill>
            </a:rPr>
            <a:t>, orientamento organizzato dall'ASTU scuole superiori </a:t>
          </a:r>
          <a:endParaRPr lang="it-IT" sz="1200" dirty="0">
            <a:solidFill>
              <a:schemeClr val="tx1"/>
            </a:solidFill>
          </a:endParaRPr>
        </a:p>
      </dgm:t>
    </dgm:pt>
    <dgm:pt modelId="{3C03030E-7258-4011-B5B5-28C1C01FB966}" type="parTrans" cxnId="{8DFB3AE5-1BF5-4753-A48D-19A30E48DEA8}">
      <dgm:prSet/>
      <dgm:spPr/>
      <dgm:t>
        <a:bodyPr/>
        <a:lstStyle/>
        <a:p>
          <a:endParaRPr lang="it-IT"/>
        </a:p>
      </dgm:t>
    </dgm:pt>
    <dgm:pt modelId="{6F7D12B9-5635-4A02-BFDA-FBF3289410AE}" type="sibTrans" cxnId="{8DFB3AE5-1BF5-4753-A48D-19A30E48DEA8}">
      <dgm:prSet/>
      <dgm:spPr/>
      <dgm:t>
        <a:bodyPr/>
        <a:lstStyle/>
        <a:p>
          <a:endParaRPr lang="it-IT"/>
        </a:p>
      </dgm:t>
    </dgm:pt>
    <dgm:pt modelId="{2D19B4CD-CA80-4D36-9289-08FC25E170A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 Revisione delle Linee Guida, seminario </a:t>
          </a:r>
          <a:r>
            <a:rPr lang="it-IT" sz="1200" b="1" dirty="0" smtClean="0">
              <a:solidFill>
                <a:schemeClr val="tx1"/>
              </a:solidFill>
            </a:rPr>
            <a:t>disegnare un progetto di tesi di laurea</a:t>
          </a:r>
          <a:r>
            <a:rPr lang="it-IT" sz="1200" dirty="0" smtClean="0">
              <a:solidFill>
                <a:schemeClr val="tx1"/>
              </a:solidFill>
            </a:rPr>
            <a:t>, Servizio Formazione Area Biblioteche a Ud, Ricerca banche dati e risorse di ateneo a Pn</a:t>
          </a:r>
          <a:endParaRPr lang="it-IT" sz="1200" dirty="0">
            <a:solidFill>
              <a:schemeClr val="tx1"/>
            </a:solidFill>
          </a:endParaRPr>
        </a:p>
      </dgm:t>
    </dgm:pt>
    <dgm:pt modelId="{BA988568-A5F0-43AB-803F-9EB0F721822A}" type="parTrans" cxnId="{3ADC9E55-13A2-4428-95D8-765777F8D6F0}">
      <dgm:prSet/>
      <dgm:spPr/>
      <dgm:t>
        <a:bodyPr/>
        <a:lstStyle/>
        <a:p>
          <a:endParaRPr lang="it-IT"/>
        </a:p>
      </dgm:t>
    </dgm:pt>
    <dgm:pt modelId="{1530EA0B-C02D-4630-AE4D-6EFA3A00B63A}" type="sibTrans" cxnId="{3ADC9E55-13A2-4428-95D8-765777F8D6F0}">
      <dgm:prSet/>
      <dgm:spPr/>
      <dgm:t>
        <a:bodyPr/>
        <a:lstStyle/>
        <a:p>
          <a:endParaRPr lang="it-IT"/>
        </a:p>
      </dgm:t>
    </dgm:pt>
    <dgm:pt modelId="{B435420F-89E2-4CFF-B9BC-E3F0F7C7517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Ampliate le commissioni del CdS, organizzate con DAME </a:t>
          </a:r>
          <a:r>
            <a:rPr lang="it-IT" sz="1200" b="1" dirty="0" smtClean="0">
              <a:solidFill>
                <a:schemeClr val="tx1"/>
              </a:solidFill>
            </a:rPr>
            <a:t>iniziative per docenti</a:t>
          </a:r>
          <a:r>
            <a:rPr lang="it-IT" sz="1200" dirty="0" smtClean="0">
              <a:solidFill>
                <a:schemeClr val="tx1"/>
              </a:solidFill>
            </a:rPr>
            <a:t> (es. Millennials e medicina di genere)</a:t>
          </a:r>
          <a:endParaRPr lang="it-IT" sz="1200" dirty="0">
            <a:solidFill>
              <a:schemeClr val="tx1"/>
            </a:solidFill>
          </a:endParaRPr>
        </a:p>
      </dgm:t>
    </dgm:pt>
    <dgm:pt modelId="{084C61A7-B4C3-4111-AE49-BE8C8CFA3C01}" type="parTrans" cxnId="{82282CB8-A52A-4AC3-A903-E0D47A3912BA}">
      <dgm:prSet/>
      <dgm:spPr/>
      <dgm:t>
        <a:bodyPr/>
        <a:lstStyle/>
        <a:p>
          <a:endParaRPr lang="it-IT"/>
        </a:p>
      </dgm:t>
    </dgm:pt>
    <dgm:pt modelId="{22BD9E29-CC8C-434E-9C64-7E6AF645F4A7}" type="sibTrans" cxnId="{82282CB8-A52A-4AC3-A903-E0D47A3912BA}">
      <dgm:prSet/>
      <dgm:spPr/>
      <dgm:t>
        <a:bodyPr/>
        <a:lstStyle/>
        <a:p>
          <a:endParaRPr lang="it-IT"/>
        </a:p>
      </dgm:t>
    </dgm:pt>
    <dgm:pt modelId="{517F6271-C9AE-C64B-932B-70EE43EDFDB4}" type="pres">
      <dgm:prSet presAssocID="{A641EB90-A664-E84E-8D97-8AFEA98F50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4F9CA7-FD69-FF46-8BAC-05F6F68C73EE}" type="pres">
      <dgm:prSet presAssocID="{A2143F95-4E3D-1047-83F0-2D5267707804}" presName="centerShape" presStyleLbl="node0" presStyleIdx="0" presStyleCnt="1" custScaleX="246555" custScaleY="136378" custLinFactNeighborX="-24824" custLinFactNeighborY="-2567"/>
      <dgm:spPr/>
      <dgm:t>
        <a:bodyPr/>
        <a:lstStyle/>
        <a:p>
          <a:endParaRPr lang="it-IT"/>
        </a:p>
      </dgm:t>
    </dgm:pt>
    <dgm:pt modelId="{882A0E98-1F59-3C49-8C4F-A1AE2BBDFA5E}" type="pres">
      <dgm:prSet presAssocID="{BE6E3342-BAAF-5F4B-ADFA-EF9359012E4E}" presName="Name9" presStyleLbl="parChTrans1D2" presStyleIdx="0" presStyleCnt="12"/>
      <dgm:spPr/>
      <dgm:t>
        <a:bodyPr/>
        <a:lstStyle/>
        <a:p>
          <a:endParaRPr lang="it-IT"/>
        </a:p>
      </dgm:t>
    </dgm:pt>
    <dgm:pt modelId="{2277F5D7-04B8-204D-B271-F11C146EACB8}" type="pres">
      <dgm:prSet presAssocID="{BE6E3342-BAAF-5F4B-ADFA-EF9359012E4E}" presName="connTx" presStyleLbl="parChTrans1D2" presStyleIdx="0" presStyleCnt="12"/>
      <dgm:spPr/>
      <dgm:t>
        <a:bodyPr/>
        <a:lstStyle/>
        <a:p>
          <a:endParaRPr lang="it-IT"/>
        </a:p>
      </dgm:t>
    </dgm:pt>
    <dgm:pt modelId="{297D0762-BA69-FE41-A67F-10B971DF4DD1}" type="pres">
      <dgm:prSet presAssocID="{0C5D95AD-3B20-764A-9C3A-B153CC30770E}" presName="node" presStyleLbl="node1" presStyleIdx="0" presStyleCnt="12" custScaleX="174263" custScaleY="148214" custRadScaleRad="85034" custRadScaleInc="913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B030B3-BC24-FB4B-9BE8-6E90982C142F}" type="pres">
      <dgm:prSet presAssocID="{5DD29192-C815-FD4E-B7E1-1C61357D3C9A}" presName="Name9" presStyleLbl="parChTrans1D2" presStyleIdx="1" presStyleCnt="12"/>
      <dgm:spPr/>
      <dgm:t>
        <a:bodyPr/>
        <a:lstStyle/>
        <a:p>
          <a:endParaRPr lang="it-IT"/>
        </a:p>
      </dgm:t>
    </dgm:pt>
    <dgm:pt modelId="{B1A959F2-9839-E64A-8038-55CC3971DFEB}" type="pres">
      <dgm:prSet presAssocID="{5DD29192-C815-FD4E-B7E1-1C61357D3C9A}" presName="connTx" presStyleLbl="parChTrans1D2" presStyleIdx="1" presStyleCnt="12"/>
      <dgm:spPr/>
      <dgm:t>
        <a:bodyPr/>
        <a:lstStyle/>
        <a:p>
          <a:endParaRPr lang="it-IT"/>
        </a:p>
      </dgm:t>
    </dgm:pt>
    <dgm:pt modelId="{869A18CD-BDFE-F44B-B0CB-98B8AF1F6D6A}" type="pres">
      <dgm:prSet presAssocID="{4CC0F530-6695-274A-A8F2-4C4713F1166F}" presName="node" presStyleLbl="node1" presStyleIdx="1" presStyleCnt="12" custScaleX="207993" custScaleY="160984" custRadScaleRad="96273" custRadScaleInc="-3949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A68F83-2D4F-3C4E-8559-B25A32BFE734}" type="pres">
      <dgm:prSet presAssocID="{61E66C54-43B5-E54C-92C9-71C82447943C}" presName="Name9" presStyleLbl="parChTrans1D2" presStyleIdx="2" presStyleCnt="12"/>
      <dgm:spPr/>
      <dgm:t>
        <a:bodyPr/>
        <a:lstStyle/>
        <a:p>
          <a:endParaRPr lang="it-IT"/>
        </a:p>
      </dgm:t>
    </dgm:pt>
    <dgm:pt modelId="{D4650C6D-AF50-4C42-95DF-75BBE9E497B1}" type="pres">
      <dgm:prSet presAssocID="{61E66C54-43B5-E54C-92C9-71C82447943C}" presName="connTx" presStyleLbl="parChTrans1D2" presStyleIdx="2" presStyleCnt="12"/>
      <dgm:spPr/>
      <dgm:t>
        <a:bodyPr/>
        <a:lstStyle/>
        <a:p>
          <a:endParaRPr lang="it-IT"/>
        </a:p>
      </dgm:t>
    </dgm:pt>
    <dgm:pt modelId="{FB16683C-6441-144C-8949-A3E4C95A45AE}" type="pres">
      <dgm:prSet presAssocID="{93ED894E-1A3B-134F-A05B-EDD719D56C0F}" presName="node" presStyleLbl="node1" presStyleIdx="2" presStyleCnt="12" custScaleX="227078" custScaleY="176844" custRadScaleRad="117843" custRadScaleInc="-748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E9E04-465A-FF47-9D9A-21E3CE00C281}" type="pres">
      <dgm:prSet presAssocID="{E0572D54-2627-9B46-804E-D201B8F081D4}" presName="Name9" presStyleLbl="parChTrans1D2" presStyleIdx="3" presStyleCnt="12"/>
      <dgm:spPr/>
      <dgm:t>
        <a:bodyPr/>
        <a:lstStyle/>
        <a:p>
          <a:endParaRPr lang="it-IT"/>
        </a:p>
      </dgm:t>
    </dgm:pt>
    <dgm:pt modelId="{9D2AE32C-78C8-3348-A224-E225BC00107F}" type="pres">
      <dgm:prSet presAssocID="{E0572D54-2627-9B46-804E-D201B8F081D4}" presName="connTx" presStyleLbl="parChTrans1D2" presStyleIdx="3" presStyleCnt="12"/>
      <dgm:spPr/>
      <dgm:t>
        <a:bodyPr/>
        <a:lstStyle/>
        <a:p>
          <a:endParaRPr lang="it-IT"/>
        </a:p>
      </dgm:t>
    </dgm:pt>
    <dgm:pt modelId="{02841EE5-FFA6-B941-99D9-6A6716A87837}" type="pres">
      <dgm:prSet presAssocID="{A9013C20-0133-244E-A7BD-C505797CBCC9}" presName="node" presStyleLbl="node1" presStyleIdx="3" presStyleCnt="12" custScaleX="170856" custScaleY="142775" custRadScaleRad="98667" custRadScaleInc="-522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E99544-A2D9-4940-B434-191CE2D6D41E}" type="pres">
      <dgm:prSet presAssocID="{DAFE16D0-4930-494C-B44F-A4612D5238C3}" presName="Name9" presStyleLbl="parChTrans1D2" presStyleIdx="4" presStyleCnt="12"/>
      <dgm:spPr/>
      <dgm:t>
        <a:bodyPr/>
        <a:lstStyle/>
        <a:p>
          <a:endParaRPr lang="it-IT"/>
        </a:p>
      </dgm:t>
    </dgm:pt>
    <dgm:pt modelId="{74E048BA-DD5E-F548-93E1-DD53C7FA30BB}" type="pres">
      <dgm:prSet presAssocID="{DAFE16D0-4930-494C-B44F-A4612D5238C3}" presName="connTx" presStyleLbl="parChTrans1D2" presStyleIdx="4" presStyleCnt="12"/>
      <dgm:spPr/>
      <dgm:t>
        <a:bodyPr/>
        <a:lstStyle/>
        <a:p>
          <a:endParaRPr lang="it-IT"/>
        </a:p>
      </dgm:t>
    </dgm:pt>
    <dgm:pt modelId="{7C86C436-25EE-3B4E-9432-B6207B171A2B}" type="pres">
      <dgm:prSet presAssocID="{E93F3BD0-DD35-104E-8E52-3EC5E85DA1C2}" presName="node" presStyleLbl="node1" presStyleIdx="4" presStyleCnt="12" custScaleX="242584" custScaleY="182865" custRadScaleRad="100119" custRadScaleInc="-425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A4C56-24A9-2448-B878-05EE66B5632D}" type="pres">
      <dgm:prSet presAssocID="{E76B0B17-6021-B849-B1E0-B051111EBF77}" presName="Name9" presStyleLbl="parChTrans1D2" presStyleIdx="5" presStyleCnt="12"/>
      <dgm:spPr/>
      <dgm:t>
        <a:bodyPr/>
        <a:lstStyle/>
        <a:p>
          <a:endParaRPr lang="it-IT"/>
        </a:p>
      </dgm:t>
    </dgm:pt>
    <dgm:pt modelId="{C264BD64-A4CC-A746-A531-01AAE69B4E98}" type="pres">
      <dgm:prSet presAssocID="{E76B0B17-6021-B849-B1E0-B051111EBF77}" presName="connTx" presStyleLbl="parChTrans1D2" presStyleIdx="5" presStyleCnt="12"/>
      <dgm:spPr/>
      <dgm:t>
        <a:bodyPr/>
        <a:lstStyle/>
        <a:p>
          <a:endParaRPr lang="it-IT"/>
        </a:p>
      </dgm:t>
    </dgm:pt>
    <dgm:pt modelId="{401617CE-D29A-D24A-98C3-B510F4940F06}" type="pres">
      <dgm:prSet presAssocID="{0DDF341A-35F9-8244-9417-4BBFEB5148E1}" presName="node" presStyleLbl="node1" presStyleIdx="5" presStyleCnt="12" custScaleX="173911" custScaleY="158378" custRadScaleRad="95866" custRadScaleInc="785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96A11A-88C3-6D4F-A2C5-627CA5D1BDC1}" type="pres">
      <dgm:prSet presAssocID="{95A64086-7565-E842-A4E2-A27383C4BD93}" presName="Name9" presStyleLbl="parChTrans1D2" presStyleIdx="6" presStyleCnt="12"/>
      <dgm:spPr/>
      <dgm:t>
        <a:bodyPr/>
        <a:lstStyle/>
        <a:p>
          <a:endParaRPr lang="it-IT"/>
        </a:p>
      </dgm:t>
    </dgm:pt>
    <dgm:pt modelId="{9E9A2A94-E93D-444B-8F48-291499EF5346}" type="pres">
      <dgm:prSet presAssocID="{95A64086-7565-E842-A4E2-A27383C4BD93}" presName="connTx" presStyleLbl="parChTrans1D2" presStyleIdx="6" presStyleCnt="12"/>
      <dgm:spPr/>
      <dgm:t>
        <a:bodyPr/>
        <a:lstStyle/>
        <a:p>
          <a:endParaRPr lang="it-IT"/>
        </a:p>
      </dgm:t>
    </dgm:pt>
    <dgm:pt modelId="{A327A50D-A7D9-F348-941C-7E63AB03D068}" type="pres">
      <dgm:prSet presAssocID="{E76334B9-119E-5F4F-A051-55E3D24D8FDC}" presName="node" presStyleLbl="node1" presStyleIdx="6" presStyleCnt="12" custScaleX="166605" custScaleY="157750" custRadScaleRad="95466" custRadScaleInc="1148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B14D50-CF83-0642-8A4C-AAA76F4154E9}" type="pres">
      <dgm:prSet presAssocID="{AAA9BCBB-574D-2B45-AD2A-5AC9F3DCE152}" presName="Name9" presStyleLbl="parChTrans1D2" presStyleIdx="7" presStyleCnt="12"/>
      <dgm:spPr/>
      <dgm:t>
        <a:bodyPr/>
        <a:lstStyle/>
        <a:p>
          <a:endParaRPr lang="it-IT"/>
        </a:p>
      </dgm:t>
    </dgm:pt>
    <dgm:pt modelId="{960CD6D0-99FE-974A-9962-65A3DE95A3C2}" type="pres">
      <dgm:prSet presAssocID="{AAA9BCBB-574D-2B45-AD2A-5AC9F3DCE152}" presName="connTx" presStyleLbl="parChTrans1D2" presStyleIdx="7" presStyleCnt="12"/>
      <dgm:spPr/>
      <dgm:t>
        <a:bodyPr/>
        <a:lstStyle/>
        <a:p>
          <a:endParaRPr lang="it-IT"/>
        </a:p>
      </dgm:t>
    </dgm:pt>
    <dgm:pt modelId="{FB0AAEE1-D5EF-3340-8899-A364C28A8831}" type="pres">
      <dgm:prSet presAssocID="{F523D408-8BD1-0E43-8F3D-C1EDBF80ED5B}" presName="node" presStyleLbl="node1" presStyleIdx="7" presStyleCnt="12" custScaleX="235076" custScaleY="191499" custRadScaleRad="213344" custRadScaleInc="5377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3B335-817F-8E4E-82D5-EC96A361EA08}" type="pres">
      <dgm:prSet presAssocID="{32658959-73FB-7C4D-89D8-2F351749A2BA}" presName="Name9" presStyleLbl="parChTrans1D2" presStyleIdx="8" presStyleCnt="12"/>
      <dgm:spPr/>
      <dgm:t>
        <a:bodyPr/>
        <a:lstStyle/>
        <a:p>
          <a:endParaRPr lang="it-IT"/>
        </a:p>
      </dgm:t>
    </dgm:pt>
    <dgm:pt modelId="{1E329D89-64D8-864B-A991-B432C9295B50}" type="pres">
      <dgm:prSet presAssocID="{32658959-73FB-7C4D-89D8-2F351749A2BA}" presName="connTx" presStyleLbl="parChTrans1D2" presStyleIdx="8" presStyleCnt="12"/>
      <dgm:spPr/>
      <dgm:t>
        <a:bodyPr/>
        <a:lstStyle/>
        <a:p>
          <a:endParaRPr lang="it-IT"/>
        </a:p>
      </dgm:t>
    </dgm:pt>
    <dgm:pt modelId="{2CF5AAFF-3975-F845-98D0-B5DF14358E84}" type="pres">
      <dgm:prSet presAssocID="{1752EEB8-C088-064C-89CC-B2D4F9CBCF59}" presName="node" presStyleLbl="node1" presStyleIdx="8" presStyleCnt="12" custScaleX="192085" custScaleY="148449" custRadScaleRad="141291" custRadScaleInc="4417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8E8E9F-F126-405F-BB5F-F85E68474161}" type="pres">
      <dgm:prSet presAssocID="{3C03030E-7258-4011-B5B5-28C1C01FB966}" presName="Name9" presStyleLbl="parChTrans1D2" presStyleIdx="9" presStyleCnt="12"/>
      <dgm:spPr/>
      <dgm:t>
        <a:bodyPr/>
        <a:lstStyle/>
        <a:p>
          <a:endParaRPr lang="it-IT"/>
        </a:p>
      </dgm:t>
    </dgm:pt>
    <dgm:pt modelId="{5B136BF9-1BA6-442A-8322-9AE4B4EE4B8C}" type="pres">
      <dgm:prSet presAssocID="{3C03030E-7258-4011-B5B5-28C1C01FB966}" presName="connTx" presStyleLbl="parChTrans1D2" presStyleIdx="9" presStyleCnt="12"/>
      <dgm:spPr/>
      <dgm:t>
        <a:bodyPr/>
        <a:lstStyle/>
        <a:p>
          <a:endParaRPr lang="it-IT"/>
        </a:p>
      </dgm:t>
    </dgm:pt>
    <dgm:pt modelId="{F255016D-8510-4A8D-ABB5-42DE81F949A5}" type="pres">
      <dgm:prSet presAssocID="{2960CF87-9FF0-4ECE-8EBD-873E0D23C9FA}" presName="node" presStyleLbl="node1" presStyleIdx="9" presStyleCnt="12" custScaleX="247379" custScaleY="200255" custRadScaleRad="142471" custRadScaleInc="-2342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E18513-56E2-4B3A-A51D-11B4D1BED2FE}" type="pres">
      <dgm:prSet presAssocID="{BA988568-A5F0-43AB-803F-9EB0F721822A}" presName="Name9" presStyleLbl="parChTrans1D2" presStyleIdx="10" presStyleCnt="12"/>
      <dgm:spPr/>
      <dgm:t>
        <a:bodyPr/>
        <a:lstStyle/>
        <a:p>
          <a:endParaRPr lang="it-IT"/>
        </a:p>
      </dgm:t>
    </dgm:pt>
    <dgm:pt modelId="{6A8C24AB-CE21-4CDB-B7DD-10DC82647E16}" type="pres">
      <dgm:prSet presAssocID="{BA988568-A5F0-43AB-803F-9EB0F721822A}" presName="connTx" presStyleLbl="parChTrans1D2" presStyleIdx="10" presStyleCnt="12"/>
      <dgm:spPr/>
      <dgm:t>
        <a:bodyPr/>
        <a:lstStyle/>
        <a:p>
          <a:endParaRPr lang="it-IT"/>
        </a:p>
      </dgm:t>
    </dgm:pt>
    <dgm:pt modelId="{35E4D6B5-B439-45E7-BC18-B267D8A59A0B}" type="pres">
      <dgm:prSet presAssocID="{2D19B4CD-CA80-4D36-9289-08FC25E170AD}" presName="node" presStyleLbl="node1" presStyleIdx="10" presStyleCnt="12" custScaleX="248933" custScaleY="202801" custRadScaleRad="211175" custRadScaleInc="-3105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F0A316-4DCD-408C-915A-B1566D2CB54B}" type="pres">
      <dgm:prSet presAssocID="{084C61A7-B4C3-4111-AE49-BE8C8CFA3C01}" presName="Name9" presStyleLbl="parChTrans1D2" presStyleIdx="11" presStyleCnt="12"/>
      <dgm:spPr/>
      <dgm:t>
        <a:bodyPr/>
        <a:lstStyle/>
        <a:p>
          <a:endParaRPr lang="it-IT"/>
        </a:p>
      </dgm:t>
    </dgm:pt>
    <dgm:pt modelId="{E83DC9DD-790D-488A-BB20-C03DAAD3FE61}" type="pres">
      <dgm:prSet presAssocID="{084C61A7-B4C3-4111-AE49-BE8C8CFA3C01}" presName="connTx" presStyleLbl="parChTrans1D2" presStyleIdx="11" presStyleCnt="12"/>
      <dgm:spPr/>
      <dgm:t>
        <a:bodyPr/>
        <a:lstStyle/>
        <a:p>
          <a:endParaRPr lang="it-IT"/>
        </a:p>
      </dgm:t>
    </dgm:pt>
    <dgm:pt modelId="{7D949F6E-3A1E-4ED0-B7B7-0462C17FACD3}" type="pres">
      <dgm:prSet presAssocID="{B435420F-89E2-4CFF-B9BC-E3F0F7C75176}" presName="node" presStyleLbl="node1" presStyleIdx="11" presStyleCnt="12" custScaleX="240761" custScaleY="167637" custRadScaleRad="204689" custRadScaleInc="-3947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19BBD29-4050-3146-B1EA-DD59B910289E}" type="presOf" srcId="{95A64086-7565-E842-A4E2-A27383C4BD93}" destId="{B496A11A-88C3-6D4F-A2C5-627CA5D1BDC1}" srcOrd="0" destOrd="0" presId="urn:microsoft.com/office/officeart/2005/8/layout/radial1"/>
    <dgm:cxn modelId="{B602BB56-DA78-47A7-A42A-0710D3FA301A}" type="presOf" srcId="{2D19B4CD-CA80-4D36-9289-08FC25E170AD}" destId="{35E4D6B5-B439-45E7-BC18-B267D8A59A0B}" srcOrd="0" destOrd="0" presId="urn:microsoft.com/office/officeart/2005/8/layout/radial1"/>
    <dgm:cxn modelId="{6A3EA7BB-B29C-1D42-8689-B72628297300}" type="presOf" srcId="{93ED894E-1A3B-134F-A05B-EDD719D56C0F}" destId="{FB16683C-6441-144C-8949-A3E4C95A45AE}" srcOrd="0" destOrd="0" presId="urn:microsoft.com/office/officeart/2005/8/layout/radial1"/>
    <dgm:cxn modelId="{A9F3A9E3-561A-644E-B801-30D39AF19AB9}" type="presOf" srcId="{61E66C54-43B5-E54C-92C9-71C82447943C}" destId="{D4650C6D-AF50-4C42-95DF-75BBE9E497B1}" srcOrd="1" destOrd="0" presId="urn:microsoft.com/office/officeart/2005/8/layout/radial1"/>
    <dgm:cxn modelId="{D6BDCD50-C666-8147-B9C0-F054C9BD2255}" type="presOf" srcId="{F523D408-8BD1-0E43-8F3D-C1EDBF80ED5B}" destId="{FB0AAEE1-D5EF-3340-8899-A364C28A8831}" srcOrd="0" destOrd="0" presId="urn:microsoft.com/office/officeart/2005/8/layout/radial1"/>
    <dgm:cxn modelId="{A28F5682-252C-F04E-91A4-ACF91A1FFD6B}" srcId="{A2143F95-4E3D-1047-83F0-2D5267707804}" destId="{0DDF341A-35F9-8244-9417-4BBFEB5148E1}" srcOrd="5" destOrd="0" parTransId="{E76B0B17-6021-B849-B1E0-B051111EBF77}" sibTransId="{46672E0F-1470-424F-A6C6-3C1B53135070}"/>
    <dgm:cxn modelId="{6D520B0C-338E-AB47-89DA-6CE299B70960}" type="presOf" srcId="{61E66C54-43B5-E54C-92C9-71C82447943C}" destId="{99A68F83-2D4F-3C4E-8559-B25A32BFE734}" srcOrd="0" destOrd="0" presId="urn:microsoft.com/office/officeart/2005/8/layout/radial1"/>
    <dgm:cxn modelId="{2876639C-D4EE-40B8-900C-22A8B0B1B83B}" type="presOf" srcId="{3C03030E-7258-4011-B5B5-28C1C01FB966}" destId="{5B136BF9-1BA6-442A-8322-9AE4B4EE4B8C}" srcOrd="1" destOrd="0" presId="urn:microsoft.com/office/officeart/2005/8/layout/radial1"/>
    <dgm:cxn modelId="{A5F0C29F-AF32-4F06-97CF-72F1C3423F9A}" type="presOf" srcId="{2960CF87-9FF0-4ECE-8EBD-873E0D23C9FA}" destId="{F255016D-8510-4A8D-ABB5-42DE81F949A5}" srcOrd="0" destOrd="0" presId="urn:microsoft.com/office/officeart/2005/8/layout/radial1"/>
    <dgm:cxn modelId="{BD37F2B9-B0D8-1043-B98F-2DBC670BCF47}" type="presOf" srcId="{BE6E3342-BAAF-5F4B-ADFA-EF9359012E4E}" destId="{882A0E98-1F59-3C49-8C4F-A1AE2BBDFA5E}" srcOrd="0" destOrd="0" presId="urn:microsoft.com/office/officeart/2005/8/layout/radial1"/>
    <dgm:cxn modelId="{FA072ECF-C6EA-644A-9F07-F5F06269A3E8}" type="presOf" srcId="{5DD29192-C815-FD4E-B7E1-1C61357D3C9A}" destId="{E8B030B3-BC24-FB4B-9BE8-6E90982C142F}" srcOrd="0" destOrd="0" presId="urn:microsoft.com/office/officeart/2005/8/layout/radial1"/>
    <dgm:cxn modelId="{1468DDB8-DB31-DC4F-AA16-9B3718A5BCB0}" srcId="{A2143F95-4E3D-1047-83F0-2D5267707804}" destId="{A9013C20-0133-244E-A7BD-C505797CBCC9}" srcOrd="3" destOrd="0" parTransId="{E0572D54-2627-9B46-804E-D201B8F081D4}" sibTransId="{B1603694-90C4-6040-91F7-D80988B81B1E}"/>
    <dgm:cxn modelId="{0BCB793D-C647-3B40-9934-2443A75D089C}" type="presOf" srcId="{1752EEB8-C088-064C-89CC-B2D4F9CBCF59}" destId="{2CF5AAFF-3975-F845-98D0-B5DF14358E84}" srcOrd="0" destOrd="0" presId="urn:microsoft.com/office/officeart/2005/8/layout/radial1"/>
    <dgm:cxn modelId="{4AAD3C80-98FF-4199-B0AE-CB6928B1B889}" srcId="{A641EB90-A664-E84E-8D97-8AFEA98F501F}" destId="{974C3EBD-405F-473A-895B-8F4C3DD73682}" srcOrd="1" destOrd="0" parTransId="{CE9E8DE7-C6EA-402A-9660-22BDB3F0D999}" sibTransId="{D49EDCDD-9446-4146-9ADD-2AE8A032D31D}"/>
    <dgm:cxn modelId="{ACDC0D38-8215-0148-925E-B94D4123C511}" type="presOf" srcId="{32658959-73FB-7C4D-89D8-2F351749A2BA}" destId="{CEA3B335-817F-8E4E-82D5-EC96A361EA08}" srcOrd="0" destOrd="0" presId="urn:microsoft.com/office/officeart/2005/8/layout/radial1"/>
    <dgm:cxn modelId="{58C996A4-292D-4C48-A3D2-EBE05C005945}" type="presOf" srcId="{E0572D54-2627-9B46-804E-D201B8F081D4}" destId="{9D2AE32C-78C8-3348-A224-E225BC00107F}" srcOrd="1" destOrd="0" presId="urn:microsoft.com/office/officeart/2005/8/layout/radial1"/>
    <dgm:cxn modelId="{F914493C-3BFF-46C1-AABF-A2A824D4523A}" srcId="{A641EB90-A664-E84E-8D97-8AFEA98F501F}" destId="{46878024-0585-4555-BC0E-CFB3D32D8105}" srcOrd="2" destOrd="0" parTransId="{B7CE92C8-A4FA-4CE2-93EF-FCFEAB3456A1}" sibTransId="{AB3F0F02-DE42-4170-B5E1-563461AEC751}"/>
    <dgm:cxn modelId="{247BD728-6878-3D49-8EB0-D7671FA7FA48}" type="presOf" srcId="{E76334B9-119E-5F4F-A051-55E3D24D8FDC}" destId="{A327A50D-A7D9-F348-941C-7E63AB03D068}" srcOrd="0" destOrd="0" presId="urn:microsoft.com/office/officeart/2005/8/layout/radial1"/>
    <dgm:cxn modelId="{1247E53C-7B3E-BA41-ABF6-EDFF2095CD5B}" type="presOf" srcId="{E0572D54-2627-9B46-804E-D201B8F081D4}" destId="{F80E9E04-465A-FF47-9D9A-21E3CE00C281}" srcOrd="0" destOrd="0" presId="urn:microsoft.com/office/officeart/2005/8/layout/radial1"/>
    <dgm:cxn modelId="{29863E6F-16C2-3E40-87A3-B0C672B70E88}" type="presOf" srcId="{BE6E3342-BAAF-5F4B-ADFA-EF9359012E4E}" destId="{2277F5D7-04B8-204D-B271-F11C146EACB8}" srcOrd="1" destOrd="0" presId="urn:microsoft.com/office/officeart/2005/8/layout/radial1"/>
    <dgm:cxn modelId="{4CD673D5-9ECB-9E4E-A7B8-2551C5AAEC01}" srcId="{A2143F95-4E3D-1047-83F0-2D5267707804}" destId="{4CC0F530-6695-274A-A8F2-4C4713F1166F}" srcOrd="1" destOrd="0" parTransId="{5DD29192-C815-FD4E-B7E1-1C61357D3C9A}" sibTransId="{C8FDE6C7-625F-7F46-8E64-D3C5BF070850}"/>
    <dgm:cxn modelId="{1373664F-BC36-924F-AB16-4247DDCA3725}" srcId="{A2143F95-4E3D-1047-83F0-2D5267707804}" destId="{1752EEB8-C088-064C-89CC-B2D4F9CBCF59}" srcOrd="8" destOrd="0" parTransId="{32658959-73FB-7C4D-89D8-2F351749A2BA}" sibTransId="{33867592-810C-F64A-8F98-86F80115B7E5}"/>
    <dgm:cxn modelId="{DD3D30E5-6228-6C45-8CBF-3792385EFD46}" type="presOf" srcId="{0C5D95AD-3B20-764A-9C3A-B153CC30770E}" destId="{297D0762-BA69-FE41-A67F-10B971DF4DD1}" srcOrd="0" destOrd="0" presId="urn:microsoft.com/office/officeart/2005/8/layout/radial1"/>
    <dgm:cxn modelId="{BE9FE441-9B22-44B4-9D68-BC7B5111D40A}" type="presOf" srcId="{BA988568-A5F0-43AB-803F-9EB0F721822A}" destId="{6A8C24AB-CE21-4CDB-B7DD-10DC82647E16}" srcOrd="1" destOrd="0" presId="urn:microsoft.com/office/officeart/2005/8/layout/radial1"/>
    <dgm:cxn modelId="{B7232262-B634-0F4A-B4F9-10D28F9B57C8}" type="presOf" srcId="{E76B0B17-6021-B849-B1E0-B051111EBF77}" destId="{E23A4C56-24A9-2448-B878-05EE66B5632D}" srcOrd="0" destOrd="0" presId="urn:microsoft.com/office/officeart/2005/8/layout/radial1"/>
    <dgm:cxn modelId="{AC0F7AB0-510E-0C47-9677-1187636A106F}" type="presOf" srcId="{A9013C20-0133-244E-A7BD-C505797CBCC9}" destId="{02841EE5-FFA6-B941-99D9-6A6716A87837}" srcOrd="0" destOrd="0" presId="urn:microsoft.com/office/officeart/2005/8/layout/radial1"/>
    <dgm:cxn modelId="{1D9C2737-25D9-3744-BF25-87CFD42276A6}" srcId="{A2143F95-4E3D-1047-83F0-2D5267707804}" destId="{0C5D95AD-3B20-764A-9C3A-B153CC30770E}" srcOrd="0" destOrd="0" parTransId="{BE6E3342-BAAF-5F4B-ADFA-EF9359012E4E}" sibTransId="{2E5A2350-6142-F64B-A72D-1D01FBD854B3}"/>
    <dgm:cxn modelId="{3ADC9E55-13A2-4428-95D8-765777F8D6F0}" srcId="{A2143F95-4E3D-1047-83F0-2D5267707804}" destId="{2D19B4CD-CA80-4D36-9289-08FC25E170AD}" srcOrd="10" destOrd="0" parTransId="{BA988568-A5F0-43AB-803F-9EB0F721822A}" sibTransId="{1530EA0B-C02D-4630-AE4D-6EFA3A00B63A}"/>
    <dgm:cxn modelId="{92FF7A50-13F7-7A4B-B911-DF7D95D794B1}" type="presOf" srcId="{A2143F95-4E3D-1047-83F0-2D5267707804}" destId="{854F9CA7-FD69-FF46-8BAC-05F6F68C73EE}" srcOrd="0" destOrd="0" presId="urn:microsoft.com/office/officeart/2005/8/layout/radial1"/>
    <dgm:cxn modelId="{0BC3E1D5-D1B3-E243-B221-87F3D5640D21}" type="presOf" srcId="{4CC0F530-6695-274A-A8F2-4C4713F1166F}" destId="{869A18CD-BDFE-F44B-B0CB-98B8AF1F6D6A}" srcOrd="0" destOrd="0" presId="urn:microsoft.com/office/officeart/2005/8/layout/radial1"/>
    <dgm:cxn modelId="{C7B61F12-2E0C-C142-B30A-F00DF6AD4E6E}" type="presOf" srcId="{5DD29192-C815-FD4E-B7E1-1C61357D3C9A}" destId="{B1A959F2-9839-E64A-8038-55CC3971DFEB}" srcOrd="1" destOrd="0" presId="urn:microsoft.com/office/officeart/2005/8/layout/radial1"/>
    <dgm:cxn modelId="{10833B84-F4F6-3347-BF9E-D7692C0C3658}" type="presOf" srcId="{95A64086-7565-E842-A4E2-A27383C4BD93}" destId="{9E9A2A94-E93D-444B-8F48-291499EF5346}" srcOrd="1" destOrd="0" presId="urn:microsoft.com/office/officeart/2005/8/layout/radial1"/>
    <dgm:cxn modelId="{3A0B23B6-9605-41C1-9C03-83B2BC5D6456}" type="presOf" srcId="{084C61A7-B4C3-4111-AE49-BE8C8CFA3C01}" destId="{E83DC9DD-790D-488A-BB20-C03DAAD3FE61}" srcOrd="1" destOrd="0" presId="urn:microsoft.com/office/officeart/2005/8/layout/radial1"/>
    <dgm:cxn modelId="{48FD0221-CB35-43FD-8E62-846D6A7B281F}" type="presOf" srcId="{084C61A7-B4C3-4111-AE49-BE8C8CFA3C01}" destId="{1DF0A316-4DCD-408C-915A-B1566D2CB54B}" srcOrd="0" destOrd="0" presId="urn:microsoft.com/office/officeart/2005/8/layout/radial1"/>
    <dgm:cxn modelId="{6C758A82-5924-414D-A8CA-01F1B0BFFBA1}" type="presOf" srcId="{0DDF341A-35F9-8244-9417-4BBFEB5148E1}" destId="{401617CE-D29A-D24A-98C3-B510F4940F06}" srcOrd="0" destOrd="0" presId="urn:microsoft.com/office/officeart/2005/8/layout/radial1"/>
    <dgm:cxn modelId="{682A65C5-3E0E-4ED5-90F7-CA6612EEA7BD}" type="presOf" srcId="{B435420F-89E2-4CFF-B9BC-E3F0F7C75176}" destId="{7D949F6E-3A1E-4ED0-B7B7-0462C17FACD3}" srcOrd="0" destOrd="0" presId="urn:microsoft.com/office/officeart/2005/8/layout/radial1"/>
    <dgm:cxn modelId="{EB6F1DB6-2B9A-2640-8069-721E8F2FB960}" type="presOf" srcId="{E93F3BD0-DD35-104E-8E52-3EC5E85DA1C2}" destId="{7C86C436-25EE-3B4E-9432-B6207B171A2B}" srcOrd="0" destOrd="0" presId="urn:microsoft.com/office/officeart/2005/8/layout/radial1"/>
    <dgm:cxn modelId="{5E069256-23BA-8B42-8FCE-78F6091A9D17}" srcId="{A641EB90-A664-E84E-8D97-8AFEA98F501F}" destId="{A2143F95-4E3D-1047-83F0-2D5267707804}" srcOrd="0" destOrd="0" parTransId="{2DA95071-87AD-E34A-93D0-E3BCDB014B0E}" sibTransId="{72C59A46-CDA2-CF49-A3A5-A76EA1E1B424}"/>
    <dgm:cxn modelId="{55462E49-0796-ED41-A7CB-ED0486C732FC}" srcId="{A2143F95-4E3D-1047-83F0-2D5267707804}" destId="{E76334B9-119E-5F4F-A051-55E3D24D8FDC}" srcOrd="6" destOrd="0" parTransId="{95A64086-7565-E842-A4E2-A27383C4BD93}" sibTransId="{4083F193-9E0F-E04C-BA84-D7BFD597FE97}"/>
    <dgm:cxn modelId="{2B56171A-A04D-604D-8DF5-197D969C1D42}" type="presOf" srcId="{32658959-73FB-7C4D-89D8-2F351749A2BA}" destId="{1E329D89-64D8-864B-A991-B432C9295B50}" srcOrd="1" destOrd="0" presId="urn:microsoft.com/office/officeart/2005/8/layout/radial1"/>
    <dgm:cxn modelId="{3F7E6C85-3FA2-E042-A6C7-918FCA5B751C}" type="presOf" srcId="{DAFE16D0-4930-494C-B44F-A4612D5238C3}" destId="{81E99544-A2D9-4940-B434-191CE2D6D41E}" srcOrd="0" destOrd="0" presId="urn:microsoft.com/office/officeart/2005/8/layout/radial1"/>
    <dgm:cxn modelId="{A1480D33-E245-8D42-BA12-AF458F585B25}" srcId="{A2143F95-4E3D-1047-83F0-2D5267707804}" destId="{F523D408-8BD1-0E43-8F3D-C1EDBF80ED5B}" srcOrd="7" destOrd="0" parTransId="{AAA9BCBB-574D-2B45-AD2A-5AC9F3DCE152}" sibTransId="{5BABC64D-693C-6C40-9073-D3207A0D99D9}"/>
    <dgm:cxn modelId="{0F543281-CFCC-4AF5-B1CE-0EDD4BE1C5B6}" type="presOf" srcId="{BA988568-A5F0-43AB-803F-9EB0F721822A}" destId="{1DE18513-56E2-4B3A-A51D-11B4D1BED2FE}" srcOrd="0" destOrd="0" presId="urn:microsoft.com/office/officeart/2005/8/layout/radial1"/>
    <dgm:cxn modelId="{C0DA3C94-1B3B-3C40-AE79-68CAA82CA554}" type="presOf" srcId="{AAA9BCBB-574D-2B45-AD2A-5AC9F3DCE152}" destId="{DBB14D50-CF83-0642-8A4C-AAA76F4154E9}" srcOrd="0" destOrd="0" presId="urn:microsoft.com/office/officeart/2005/8/layout/radial1"/>
    <dgm:cxn modelId="{884D927E-84D6-9D40-9D3E-BB3BAFA80AB0}" type="presOf" srcId="{A641EB90-A664-E84E-8D97-8AFEA98F501F}" destId="{517F6271-C9AE-C64B-932B-70EE43EDFDB4}" srcOrd="0" destOrd="0" presId="urn:microsoft.com/office/officeart/2005/8/layout/radial1"/>
    <dgm:cxn modelId="{11D309BF-77DC-484F-B728-2505DC802487}" type="presOf" srcId="{E76B0B17-6021-B849-B1E0-B051111EBF77}" destId="{C264BD64-A4CC-A746-A531-01AAE69B4E98}" srcOrd="1" destOrd="0" presId="urn:microsoft.com/office/officeart/2005/8/layout/radial1"/>
    <dgm:cxn modelId="{8DFB3AE5-1BF5-4753-A48D-19A30E48DEA8}" srcId="{A2143F95-4E3D-1047-83F0-2D5267707804}" destId="{2960CF87-9FF0-4ECE-8EBD-873E0D23C9FA}" srcOrd="9" destOrd="0" parTransId="{3C03030E-7258-4011-B5B5-28C1C01FB966}" sibTransId="{6F7D12B9-5635-4A02-BFDA-FBF3289410AE}"/>
    <dgm:cxn modelId="{82282CB8-A52A-4AC3-A903-E0D47A3912BA}" srcId="{A2143F95-4E3D-1047-83F0-2D5267707804}" destId="{B435420F-89E2-4CFF-B9BC-E3F0F7C75176}" srcOrd="11" destOrd="0" parTransId="{084C61A7-B4C3-4111-AE49-BE8C8CFA3C01}" sibTransId="{22BD9E29-CC8C-434E-9C64-7E6AF645F4A7}"/>
    <dgm:cxn modelId="{2472BFB8-D404-964A-8C0D-6F90C2A49517}" srcId="{A2143F95-4E3D-1047-83F0-2D5267707804}" destId="{E93F3BD0-DD35-104E-8E52-3EC5E85DA1C2}" srcOrd="4" destOrd="0" parTransId="{DAFE16D0-4930-494C-B44F-A4612D5238C3}" sibTransId="{B09004B4-E267-5946-A68F-434C97ECA7A7}"/>
    <dgm:cxn modelId="{BF788205-2863-1A42-9B30-B9CD687985E2}" type="presOf" srcId="{DAFE16D0-4930-494C-B44F-A4612D5238C3}" destId="{74E048BA-DD5E-F548-93E1-DD53C7FA30BB}" srcOrd="1" destOrd="0" presId="urn:microsoft.com/office/officeart/2005/8/layout/radial1"/>
    <dgm:cxn modelId="{1D1A941F-6161-D649-BB43-B8A321158042}" type="presOf" srcId="{AAA9BCBB-574D-2B45-AD2A-5AC9F3DCE152}" destId="{960CD6D0-99FE-974A-9962-65A3DE95A3C2}" srcOrd="1" destOrd="0" presId="urn:microsoft.com/office/officeart/2005/8/layout/radial1"/>
    <dgm:cxn modelId="{4BF0F9BA-B43B-7A49-ABC9-4033160D68EF}" srcId="{A2143F95-4E3D-1047-83F0-2D5267707804}" destId="{93ED894E-1A3B-134F-A05B-EDD719D56C0F}" srcOrd="2" destOrd="0" parTransId="{61E66C54-43B5-E54C-92C9-71C82447943C}" sibTransId="{CC2FD311-002B-BE4B-83D3-FEBDDEF32620}"/>
    <dgm:cxn modelId="{078436BB-C290-43FD-8B99-D78C6CA47436}" type="presOf" srcId="{3C03030E-7258-4011-B5B5-28C1C01FB966}" destId="{1B8E8E9F-F126-405F-BB5F-F85E68474161}" srcOrd="0" destOrd="0" presId="urn:microsoft.com/office/officeart/2005/8/layout/radial1"/>
    <dgm:cxn modelId="{81805A5A-7EA4-3F49-85A6-54B945D8679F}" type="presParOf" srcId="{517F6271-C9AE-C64B-932B-70EE43EDFDB4}" destId="{854F9CA7-FD69-FF46-8BAC-05F6F68C73EE}" srcOrd="0" destOrd="0" presId="urn:microsoft.com/office/officeart/2005/8/layout/radial1"/>
    <dgm:cxn modelId="{1E9C854E-6F5B-7A43-B372-4C8420439E35}" type="presParOf" srcId="{517F6271-C9AE-C64B-932B-70EE43EDFDB4}" destId="{882A0E98-1F59-3C49-8C4F-A1AE2BBDFA5E}" srcOrd="1" destOrd="0" presId="urn:microsoft.com/office/officeart/2005/8/layout/radial1"/>
    <dgm:cxn modelId="{012012AD-9317-7A4F-A48B-2E81F86A724A}" type="presParOf" srcId="{882A0E98-1F59-3C49-8C4F-A1AE2BBDFA5E}" destId="{2277F5D7-04B8-204D-B271-F11C146EACB8}" srcOrd="0" destOrd="0" presId="urn:microsoft.com/office/officeart/2005/8/layout/radial1"/>
    <dgm:cxn modelId="{00A612FA-E615-444F-879C-0A6B0E3F3961}" type="presParOf" srcId="{517F6271-C9AE-C64B-932B-70EE43EDFDB4}" destId="{297D0762-BA69-FE41-A67F-10B971DF4DD1}" srcOrd="2" destOrd="0" presId="urn:microsoft.com/office/officeart/2005/8/layout/radial1"/>
    <dgm:cxn modelId="{6B9290E4-15B9-F347-AD2A-E110098B44B3}" type="presParOf" srcId="{517F6271-C9AE-C64B-932B-70EE43EDFDB4}" destId="{E8B030B3-BC24-FB4B-9BE8-6E90982C142F}" srcOrd="3" destOrd="0" presId="urn:microsoft.com/office/officeart/2005/8/layout/radial1"/>
    <dgm:cxn modelId="{AC03EDCE-A9BF-F146-96A8-783EA63FF9BB}" type="presParOf" srcId="{E8B030B3-BC24-FB4B-9BE8-6E90982C142F}" destId="{B1A959F2-9839-E64A-8038-55CC3971DFEB}" srcOrd="0" destOrd="0" presId="urn:microsoft.com/office/officeart/2005/8/layout/radial1"/>
    <dgm:cxn modelId="{6B188860-1AEC-E54B-A94E-AD93174A1A8E}" type="presParOf" srcId="{517F6271-C9AE-C64B-932B-70EE43EDFDB4}" destId="{869A18CD-BDFE-F44B-B0CB-98B8AF1F6D6A}" srcOrd="4" destOrd="0" presId="urn:microsoft.com/office/officeart/2005/8/layout/radial1"/>
    <dgm:cxn modelId="{9FCCB1DB-41DF-124E-B6D3-1B3F01F6FE0B}" type="presParOf" srcId="{517F6271-C9AE-C64B-932B-70EE43EDFDB4}" destId="{99A68F83-2D4F-3C4E-8559-B25A32BFE734}" srcOrd="5" destOrd="0" presId="urn:microsoft.com/office/officeart/2005/8/layout/radial1"/>
    <dgm:cxn modelId="{493A4133-21BE-6C44-8BAE-0C69BEA05005}" type="presParOf" srcId="{99A68F83-2D4F-3C4E-8559-B25A32BFE734}" destId="{D4650C6D-AF50-4C42-95DF-75BBE9E497B1}" srcOrd="0" destOrd="0" presId="urn:microsoft.com/office/officeart/2005/8/layout/radial1"/>
    <dgm:cxn modelId="{B3788BC9-6E39-2E4A-A3E3-AF0FDDCCE7F2}" type="presParOf" srcId="{517F6271-C9AE-C64B-932B-70EE43EDFDB4}" destId="{FB16683C-6441-144C-8949-A3E4C95A45AE}" srcOrd="6" destOrd="0" presId="urn:microsoft.com/office/officeart/2005/8/layout/radial1"/>
    <dgm:cxn modelId="{25C33400-001F-6740-8383-55F6AF4B0014}" type="presParOf" srcId="{517F6271-C9AE-C64B-932B-70EE43EDFDB4}" destId="{F80E9E04-465A-FF47-9D9A-21E3CE00C281}" srcOrd="7" destOrd="0" presId="urn:microsoft.com/office/officeart/2005/8/layout/radial1"/>
    <dgm:cxn modelId="{78B73434-6BC4-3242-86E4-98B114121C0C}" type="presParOf" srcId="{F80E9E04-465A-FF47-9D9A-21E3CE00C281}" destId="{9D2AE32C-78C8-3348-A224-E225BC00107F}" srcOrd="0" destOrd="0" presId="urn:microsoft.com/office/officeart/2005/8/layout/radial1"/>
    <dgm:cxn modelId="{3E83B41C-AECE-CA4E-9311-90F9C0E188AA}" type="presParOf" srcId="{517F6271-C9AE-C64B-932B-70EE43EDFDB4}" destId="{02841EE5-FFA6-B941-99D9-6A6716A87837}" srcOrd="8" destOrd="0" presId="urn:microsoft.com/office/officeart/2005/8/layout/radial1"/>
    <dgm:cxn modelId="{82EB5760-0DE3-244A-B73C-BBC800E06681}" type="presParOf" srcId="{517F6271-C9AE-C64B-932B-70EE43EDFDB4}" destId="{81E99544-A2D9-4940-B434-191CE2D6D41E}" srcOrd="9" destOrd="0" presId="urn:microsoft.com/office/officeart/2005/8/layout/radial1"/>
    <dgm:cxn modelId="{1C1CCC10-DC47-1649-BD23-9842DFB8DD63}" type="presParOf" srcId="{81E99544-A2D9-4940-B434-191CE2D6D41E}" destId="{74E048BA-DD5E-F548-93E1-DD53C7FA30BB}" srcOrd="0" destOrd="0" presId="urn:microsoft.com/office/officeart/2005/8/layout/radial1"/>
    <dgm:cxn modelId="{233917D8-47AE-6446-B930-9AA8C2DC18B4}" type="presParOf" srcId="{517F6271-C9AE-C64B-932B-70EE43EDFDB4}" destId="{7C86C436-25EE-3B4E-9432-B6207B171A2B}" srcOrd="10" destOrd="0" presId="urn:microsoft.com/office/officeart/2005/8/layout/radial1"/>
    <dgm:cxn modelId="{BDEDB482-E0FB-FE43-8EC1-5BDC51FEF65D}" type="presParOf" srcId="{517F6271-C9AE-C64B-932B-70EE43EDFDB4}" destId="{E23A4C56-24A9-2448-B878-05EE66B5632D}" srcOrd="11" destOrd="0" presId="urn:microsoft.com/office/officeart/2005/8/layout/radial1"/>
    <dgm:cxn modelId="{85F7BE0C-2372-C442-82F7-E15966657A76}" type="presParOf" srcId="{E23A4C56-24A9-2448-B878-05EE66B5632D}" destId="{C264BD64-A4CC-A746-A531-01AAE69B4E98}" srcOrd="0" destOrd="0" presId="urn:microsoft.com/office/officeart/2005/8/layout/radial1"/>
    <dgm:cxn modelId="{EDD8E5FD-6EAB-7149-A424-330AE878DF31}" type="presParOf" srcId="{517F6271-C9AE-C64B-932B-70EE43EDFDB4}" destId="{401617CE-D29A-D24A-98C3-B510F4940F06}" srcOrd="12" destOrd="0" presId="urn:microsoft.com/office/officeart/2005/8/layout/radial1"/>
    <dgm:cxn modelId="{FC1D575B-8D19-B648-8FE2-B81A60E6DC0E}" type="presParOf" srcId="{517F6271-C9AE-C64B-932B-70EE43EDFDB4}" destId="{B496A11A-88C3-6D4F-A2C5-627CA5D1BDC1}" srcOrd="13" destOrd="0" presId="urn:microsoft.com/office/officeart/2005/8/layout/radial1"/>
    <dgm:cxn modelId="{67307A61-7B2B-5C44-B9F7-B27723BF92D9}" type="presParOf" srcId="{B496A11A-88C3-6D4F-A2C5-627CA5D1BDC1}" destId="{9E9A2A94-E93D-444B-8F48-291499EF5346}" srcOrd="0" destOrd="0" presId="urn:microsoft.com/office/officeart/2005/8/layout/radial1"/>
    <dgm:cxn modelId="{CB5FFFF4-9966-434E-9835-269A8088D7B0}" type="presParOf" srcId="{517F6271-C9AE-C64B-932B-70EE43EDFDB4}" destId="{A327A50D-A7D9-F348-941C-7E63AB03D068}" srcOrd="14" destOrd="0" presId="urn:microsoft.com/office/officeart/2005/8/layout/radial1"/>
    <dgm:cxn modelId="{1AC8137E-1EB1-2D40-8B2B-F613C17D9889}" type="presParOf" srcId="{517F6271-C9AE-C64B-932B-70EE43EDFDB4}" destId="{DBB14D50-CF83-0642-8A4C-AAA76F4154E9}" srcOrd="15" destOrd="0" presId="urn:microsoft.com/office/officeart/2005/8/layout/radial1"/>
    <dgm:cxn modelId="{4FA235C5-E6FA-B34B-8324-3AF1989AB01B}" type="presParOf" srcId="{DBB14D50-CF83-0642-8A4C-AAA76F4154E9}" destId="{960CD6D0-99FE-974A-9962-65A3DE95A3C2}" srcOrd="0" destOrd="0" presId="urn:microsoft.com/office/officeart/2005/8/layout/radial1"/>
    <dgm:cxn modelId="{FE6F1914-2CE2-024C-8D53-C5D9B6029606}" type="presParOf" srcId="{517F6271-C9AE-C64B-932B-70EE43EDFDB4}" destId="{FB0AAEE1-D5EF-3340-8899-A364C28A8831}" srcOrd="16" destOrd="0" presId="urn:microsoft.com/office/officeart/2005/8/layout/radial1"/>
    <dgm:cxn modelId="{37DA3DDF-D4C0-FE4A-A400-423D04A094FC}" type="presParOf" srcId="{517F6271-C9AE-C64B-932B-70EE43EDFDB4}" destId="{CEA3B335-817F-8E4E-82D5-EC96A361EA08}" srcOrd="17" destOrd="0" presId="urn:microsoft.com/office/officeart/2005/8/layout/radial1"/>
    <dgm:cxn modelId="{4241A86D-06A8-3E4E-AEF4-4B73C0E36AE7}" type="presParOf" srcId="{CEA3B335-817F-8E4E-82D5-EC96A361EA08}" destId="{1E329D89-64D8-864B-A991-B432C9295B50}" srcOrd="0" destOrd="0" presId="urn:microsoft.com/office/officeart/2005/8/layout/radial1"/>
    <dgm:cxn modelId="{CEA6FF30-6211-7748-B183-F8C4DEF4E304}" type="presParOf" srcId="{517F6271-C9AE-C64B-932B-70EE43EDFDB4}" destId="{2CF5AAFF-3975-F845-98D0-B5DF14358E84}" srcOrd="18" destOrd="0" presId="urn:microsoft.com/office/officeart/2005/8/layout/radial1"/>
    <dgm:cxn modelId="{6D852033-B8CB-4122-891D-54272CC7211D}" type="presParOf" srcId="{517F6271-C9AE-C64B-932B-70EE43EDFDB4}" destId="{1B8E8E9F-F126-405F-BB5F-F85E68474161}" srcOrd="19" destOrd="0" presId="urn:microsoft.com/office/officeart/2005/8/layout/radial1"/>
    <dgm:cxn modelId="{4D3FA374-47F0-45A2-A894-CFE04735A01F}" type="presParOf" srcId="{1B8E8E9F-F126-405F-BB5F-F85E68474161}" destId="{5B136BF9-1BA6-442A-8322-9AE4B4EE4B8C}" srcOrd="0" destOrd="0" presId="urn:microsoft.com/office/officeart/2005/8/layout/radial1"/>
    <dgm:cxn modelId="{2BC17BCF-C812-4AA9-AE58-62FEF0FA0E1C}" type="presParOf" srcId="{517F6271-C9AE-C64B-932B-70EE43EDFDB4}" destId="{F255016D-8510-4A8D-ABB5-42DE81F949A5}" srcOrd="20" destOrd="0" presId="urn:microsoft.com/office/officeart/2005/8/layout/radial1"/>
    <dgm:cxn modelId="{E1D41D76-635B-4D7F-8438-94A7883BBF9E}" type="presParOf" srcId="{517F6271-C9AE-C64B-932B-70EE43EDFDB4}" destId="{1DE18513-56E2-4B3A-A51D-11B4D1BED2FE}" srcOrd="21" destOrd="0" presId="urn:microsoft.com/office/officeart/2005/8/layout/radial1"/>
    <dgm:cxn modelId="{E9E05761-08A6-49B7-A954-1A200D52ADE3}" type="presParOf" srcId="{1DE18513-56E2-4B3A-A51D-11B4D1BED2FE}" destId="{6A8C24AB-CE21-4CDB-B7DD-10DC82647E16}" srcOrd="0" destOrd="0" presId="urn:microsoft.com/office/officeart/2005/8/layout/radial1"/>
    <dgm:cxn modelId="{1F7492F2-6DF4-45A3-BF5D-3FA5183F8B3B}" type="presParOf" srcId="{517F6271-C9AE-C64B-932B-70EE43EDFDB4}" destId="{35E4D6B5-B439-45E7-BC18-B267D8A59A0B}" srcOrd="22" destOrd="0" presId="urn:microsoft.com/office/officeart/2005/8/layout/radial1"/>
    <dgm:cxn modelId="{54BDDA9D-52DF-476B-A473-BDB0A4F3DCCB}" type="presParOf" srcId="{517F6271-C9AE-C64B-932B-70EE43EDFDB4}" destId="{1DF0A316-4DCD-408C-915A-B1566D2CB54B}" srcOrd="23" destOrd="0" presId="urn:microsoft.com/office/officeart/2005/8/layout/radial1"/>
    <dgm:cxn modelId="{19454B19-72E4-4D91-8145-3F6ABF12D35E}" type="presParOf" srcId="{1DF0A316-4DCD-408C-915A-B1566D2CB54B}" destId="{E83DC9DD-790D-488A-BB20-C03DAAD3FE61}" srcOrd="0" destOrd="0" presId="urn:microsoft.com/office/officeart/2005/8/layout/radial1"/>
    <dgm:cxn modelId="{38C5EE1D-3D44-46A1-80FB-590BDEC7E963}" type="presParOf" srcId="{517F6271-C9AE-C64B-932B-70EE43EDFDB4}" destId="{7D949F6E-3A1E-4ED0-B7B7-0462C17FACD3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41EB90-A664-E84E-8D97-8AFEA98F501F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2143F95-4E3D-1047-83F0-2D5267707804}">
      <dgm:prSet phldrT="[Tes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dirty="0" smtClean="0">
              <a:solidFill>
                <a:schemeClr val="tx1"/>
              </a:solidFill>
              <a:latin typeface="+mn-lt"/>
            </a:rPr>
            <a:t>triennale Gennaio 2020</a:t>
          </a:r>
          <a:endParaRPr lang="it-IT" sz="2000" b="1" dirty="0">
            <a:solidFill>
              <a:schemeClr val="tx1"/>
            </a:solidFill>
            <a:latin typeface="+mn-lt"/>
          </a:endParaRPr>
        </a:p>
      </dgm:t>
    </dgm:pt>
    <dgm:pt modelId="{2DA95071-87AD-E34A-93D0-E3BCDB014B0E}" type="parTrans" cxnId="{5E069256-23BA-8B42-8FCE-78F6091A9D17}">
      <dgm:prSet/>
      <dgm:spPr/>
      <dgm:t>
        <a:bodyPr/>
        <a:lstStyle/>
        <a:p>
          <a:endParaRPr lang="it-IT"/>
        </a:p>
      </dgm:t>
    </dgm:pt>
    <dgm:pt modelId="{72C59A46-CDA2-CF49-A3A5-A76EA1E1B424}" type="sibTrans" cxnId="{5E069256-23BA-8B42-8FCE-78F6091A9D17}">
      <dgm:prSet/>
      <dgm:spPr/>
      <dgm:t>
        <a:bodyPr/>
        <a:lstStyle/>
        <a:p>
          <a:endParaRPr lang="it-IT"/>
        </a:p>
      </dgm:t>
    </dgm:pt>
    <dgm:pt modelId="{0C5D95AD-3B20-764A-9C3A-B153CC30770E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Laboratori/seminari</a:t>
          </a:r>
          <a:r>
            <a:rPr lang="it-IT" sz="1200" dirty="0" smtClean="0">
              <a:solidFill>
                <a:schemeClr val="tx1"/>
              </a:solidFill>
            </a:rPr>
            <a:t>:</a:t>
          </a:r>
        </a:p>
        <a:p>
          <a:r>
            <a:rPr lang="it-IT" sz="1200" dirty="0" smtClean="0">
              <a:solidFill>
                <a:schemeClr val="tx1"/>
              </a:solidFill>
            </a:rPr>
            <a:t>a. Revisione laboratorio ‘</a:t>
          </a:r>
          <a:r>
            <a:rPr lang="it-IT" sz="1200" i="1" dirty="0" smtClean="0">
              <a:solidFill>
                <a:schemeClr val="tx1"/>
              </a:solidFill>
            </a:rPr>
            <a:t>Invalidità, cronicità e decadimento cognitivo</a:t>
          </a:r>
          <a:r>
            <a:rPr lang="it-IT" sz="1200" dirty="0" smtClean="0">
              <a:solidFill>
                <a:schemeClr val="tx1"/>
              </a:solidFill>
            </a:rPr>
            <a:t>’</a:t>
          </a:r>
        </a:p>
        <a:p>
          <a:r>
            <a:rPr lang="it-IT" sz="1200" dirty="0" smtClean="0">
              <a:solidFill>
                <a:schemeClr val="tx1"/>
              </a:solidFill>
            </a:rPr>
            <a:t>b. Realizzazione seminario ‘</a:t>
          </a:r>
          <a:r>
            <a:rPr lang="it-IT" sz="1200" i="1" dirty="0" smtClean="0">
              <a:solidFill>
                <a:schemeClr val="tx1"/>
              </a:solidFill>
            </a:rPr>
            <a:t>Il trapianto di Organi</a:t>
          </a:r>
          <a:r>
            <a:rPr lang="it-IT" sz="1200" dirty="0" smtClean="0">
              <a:solidFill>
                <a:schemeClr val="tx1"/>
              </a:solidFill>
            </a:rPr>
            <a:t>’ e ‘ </a:t>
          </a:r>
          <a:r>
            <a:rPr lang="it-IT" sz="1200" i="1" dirty="0" smtClean="0">
              <a:solidFill>
                <a:schemeClr val="tx1"/>
              </a:solidFill>
            </a:rPr>
            <a:t>Disegnare un progetto di tesi di laurea</a:t>
          </a:r>
          <a:r>
            <a:rPr lang="it-IT" sz="1200" dirty="0" smtClean="0">
              <a:solidFill>
                <a:schemeClr val="tx1"/>
              </a:solidFill>
            </a:rPr>
            <a:t>’</a:t>
          </a:r>
          <a:endParaRPr lang="it-IT" sz="1200" dirty="0">
            <a:solidFill>
              <a:schemeClr val="tx1"/>
            </a:solidFill>
          </a:endParaRPr>
        </a:p>
      </dgm:t>
    </dgm:pt>
    <dgm:pt modelId="{BE6E3342-BAAF-5F4B-ADFA-EF9359012E4E}" type="parTrans" cxnId="{1D9C2737-25D9-3744-BF25-87CFD42276A6}">
      <dgm:prSet/>
      <dgm:spPr/>
      <dgm:t>
        <a:bodyPr/>
        <a:lstStyle/>
        <a:p>
          <a:endParaRPr lang="it-IT"/>
        </a:p>
      </dgm:t>
    </dgm:pt>
    <dgm:pt modelId="{2E5A2350-6142-F64B-A72D-1D01FBD854B3}" type="sibTrans" cxnId="{1D9C2737-25D9-3744-BF25-87CFD42276A6}">
      <dgm:prSet/>
      <dgm:spPr/>
      <dgm:t>
        <a:bodyPr/>
        <a:lstStyle/>
        <a:p>
          <a:endParaRPr lang="it-IT"/>
        </a:p>
      </dgm:t>
    </dgm:pt>
    <dgm:pt modelId="{4CC0F530-6695-274A-A8F2-4C4713F1166F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Corso Sicurezza</a:t>
          </a:r>
          <a:r>
            <a:rPr lang="it-IT" sz="1200" dirty="0" smtClean="0">
              <a:solidFill>
                <a:schemeClr val="tx1"/>
              </a:solidFill>
            </a:rPr>
            <a:t>: </a:t>
          </a:r>
          <a:r>
            <a:rPr lang="it-IT" sz="1200" i="0" dirty="0" smtClean="0">
              <a:solidFill>
                <a:schemeClr val="tx1"/>
              </a:solidFill>
            </a:rPr>
            <a:t>realizzate quattro edizioni del corso sulla Sicurezza trasversale alle Professioni Sanitarie</a:t>
          </a:r>
          <a:endParaRPr lang="it-IT" sz="1200" i="0" dirty="0">
            <a:solidFill>
              <a:schemeClr val="tx1"/>
            </a:solidFill>
          </a:endParaRPr>
        </a:p>
      </dgm:t>
    </dgm:pt>
    <dgm:pt modelId="{5DD29192-C815-FD4E-B7E1-1C61357D3C9A}" type="parTrans" cxnId="{4CD673D5-9ECB-9E4E-A7B8-2551C5AAEC01}">
      <dgm:prSet/>
      <dgm:spPr/>
      <dgm:t>
        <a:bodyPr/>
        <a:lstStyle/>
        <a:p>
          <a:endParaRPr lang="it-IT"/>
        </a:p>
      </dgm:t>
    </dgm:pt>
    <dgm:pt modelId="{C8FDE6C7-625F-7F46-8E64-D3C5BF070850}" type="sibTrans" cxnId="{4CD673D5-9ECB-9E4E-A7B8-2551C5AAEC01}">
      <dgm:prSet/>
      <dgm:spPr/>
      <dgm:t>
        <a:bodyPr/>
        <a:lstStyle/>
        <a:p>
          <a:endParaRPr lang="it-IT"/>
        </a:p>
      </dgm:t>
    </dgm:pt>
    <dgm:pt modelId="{A9013C20-0133-244E-A7BD-C505797CBCC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Individuazione delle caratteristiche di conformità, numerosità, ingombro e costo degli </a:t>
          </a:r>
          <a:r>
            <a:rPr lang="it-IT" sz="1200" b="1" dirty="0" smtClean="0">
              <a:solidFill>
                <a:schemeClr val="tx1"/>
              </a:solidFill>
            </a:rPr>
            <a:t>stipetti </a:t>
          </a:r>
          <a:r>
            <a:rPr lang="it-IT" sz="1200" dirty="0" smtClean="0">
              <a:solidFill>
                <a:schemeClr val="tx1"/>
              </a:solidFill>
            </a:rPr>
            <a:t>per studenti </a:t>
          </a:r>
          <a:endParaRPr lang="it-IT" sz="1200" dirty="0">
            <a:solidFill>
              <a:schemeClr val="tx1"/>
            </a:solidFill>
          </a:endParaRPr>
        </a:p>
      </dgm:t>
    </dgm:pt>
    <dgm:pt modelId="{E0572D54-2627-9B46-804E-D201B8F081D4}" type="parTrans" cxnId="{1468DDB8-DB31-DC4F-AA16-9B3718A5BCB0}">
      <dgm:prSet/>
      <dgm:spPr/>
      <dgm:t>
        <a:bodyPr/>
        <a:lstStyle/>
        <a:p>
          <a:endParaRPr lang="it-IT"/>
        </a:p>
      </dgm:t>
    </dgm:pt>
    <dgm:pt modelId="{B1603694-90C4-6040-91F7-D80988B81B1E}" type="sibTrans" cxnId="{1468DDB8-DB31-DC4F-AA16-9B3718A5BCB0}">
      <dgm:prSet/>
      <dgm:spPr/>
      <dgm:t>
        <a:bodyPr/>
        <a:lstStyle/>
        <a:p>
          <a:endParaRPr lang="it-IT"/>
        </a:p>
      </dgm:t>
    </dgm:pt>
    <dgm:pt modelId="{E93F3BD0-DD35-104E-8E52-3EC5E85DA1C2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b="0" dirty="0" smtClean="0">
              <a:solidFill>
                <a:schemeClr val="tx1"/>
              </a:solidFill>
            </a:rPr>
            <a:t>Avviate le </a:t>
          </a:r>
          <a:r>
            <a:rPr lang="it-IT" sz="1200" b="1" dirty="0" smtClean="0">
              <a:solidFill>
                <a:schemeClr val="tx1"/>
              </a:solidFill>
            </a:rPr>
            <a:t>connessioni aule </a:t>
          </a:r>
          <a:r>
            <a:rPr lang="it-IT" sz="1200" dirty="0" smtClean="0">
              <a:solidFill>
                <a:schemeClr val="tx1"/>
              </a:solidFill>
            </a:rPr>
            <a:t>tra le sedi di Ud e Pn per i precorsi con questionario di gradimento al termine</a:t>
          </a:r>
          <a:endParaRPr lang="it-IT" sz="1200" dirty="0">
            <a:solidFill>
              <a:schemeClr val="tx1"/>
            </a:solidFill>
          </a:endParaRPr>
        </a:p>
      </dgm:t>
    </dgm:pt>
    <dgm:pt modelId="{DAFE16D0-4930-494C-B44F-A4612D5238C3}" type="parTrans" cxnId="{2472BFB8-D404-964A-8C0D-6F90C2A49517}">
      <dgm:prSet/>
      <dgm:spPr/>
      <dgm:t>
        <a:bodyPr/>
        <a:lstStyle/>
        <a:p>
          <a:endParaRPr lang="it-IT"/>
        </a:p>
      </dgm:t>
    </dgm:pt>
    <dgm:pt modelId="{B09004B4-E267-5946-A68F-434C97ECA7A7}" type="sibTrans" cxnId="{2472BFB8-D404-964A-8C0D-6F90C2A49517}">
      <dgm:prSet/>
      <dgm:spPr/>
      <dgm:t>
        <a:bodyPr/>
        <a:lstStyle/>
        <a:p>
          <a:endParaRPr lang="it-IT"/>
        </a:p>
      </dgm:t>
    </dgm:pt>
    <dgm:pt modelId="{0DDF341A-35F9-8244-9417-4BBFEB5148E1}">
      <dgm:prSet phldrT="[Tes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Il 07.02 si è insediato il comitato scientifico ed editoriale dell’</a:t>
          </a:r>
          <a:r>
            <a:rPr lang="it-IT" sz="1200" b="1" dirty="0" smtClean="0">
              <a:solidFill>
                <a:schemeClr val="tx1"/>
              </a:solidFill>
            </a:rPr>
            <a:t>account Twitter, </a:t>
          </a:r>
          <a:r>
            <a:rPr lang="it-IT" sz="1200" b="0" dirty="0" smtClean="0">
              <a:solidFill>
                <a:schemeClr val="tx1"/>
              </a:solidFill>
            </a:rPr>
            <a:t>che è stato attivato </a:t>
          </a:r>
          <a:endParaRPr lang="it-IT" sz="1200" b="0" dirty="0">
            <a:solidFill>
              <a:schemeClr val="tx1"/>
            </a:solidFill>
          </a:endParaRPr>
        </a:p>
      </dgm:t>
    </dgm:pt>
    <dgm:pt modelId="{E76B0B17-6021-B849-B1E0-B051111EBF77}" type="parTrans" cxnId="{A28F5682-252C-F04E-91A4-ACF91A1FFD6B}">
      <dgm:prSet/>
      <dgm:spPr/>
      <dgm:t>
        <a:bodyPr/>
        <a:lstStyle/>
        <a:p>
          <a:endParaRPr lang="it-IT"/>
        </a:p>
      </dgm:t>
    </dgm:pt>
    <dgm:pt modelId="{46672E0F-1470-424F-A6C6-3C1B53135070}" type="sibTrans" cxnId="{A28F5682-252C-F04E-91A4-ACF91A1FFD6B}">
      <dgm:prSet/>
      <dgm:spPr/>
      <dgm:t>
        <a:bodyPr/>
        <a:lstStyle/>
        <a:p>
          <a:endParaRPr lang="it-IT"/>
        </a:p>
      </dgm:t>
    </dgm:pt>
    <dgm:pt modelId="{F523D408-8BD1-0E43-8F3D-C1EDBF80ED5B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Programma di sorveglianza dei cambiamenti </a:t>
          </a:r>
          <a:r>
            <a:rPr lang="it-IT" sz="1200" dirty="0" smtClean="0">
              <a:solidFill>
                <a:schemeClr val="tx1"/>
              </a:solidFill>
            </a:rPr>
            <a:t>(es. incontri di restituzione delle Attività Formative e professionalizzanti di tirocinio con le sedi della rete formativa) </a:t>
          </a:r>
          <a:endParaRPr lang="it-IT" sz="1200" dirty="0">
            <a:solidFill>
              <a:schemeClr val="tx1"/>
            </a:solidFill>
          </a:endParaRPr>
        </a:p>
      </dgm:t>
    </dgm:pt>
    <dgm:pt modelId="{AAA9BCBB-574D-2B45-AD2A-5AC9F3DCE152}" type="parTrans" cxnId="{A1480D33-E245-8D42-BA12-AF458F585B25}">
      <dgm:prSet/>
      <dgm:spPr/>
      <dgm:t>
        <a:bodyPr/>
        <a:lstStyle/>
        <a:p>
          <a:endParaRPr lang="it-IT"/>
        </a:p>
      </dgm:t>
    </dgm:pt>
    <dgm:pt modelId="{5BABC64D-693C-6C40-9073-D3207A0D99D9}" type="sibTrans" cxnId="{A1480D33-E245-8D42-BA12-AF458F585B25}">
      <dgm:prSet/>
      <dgm:spPr/>
      <dgm:t>
        <a:bodyPr/>
        <a:lstStyle/>
        <a:p>
          <a:endParaRPr lang="it-IT"/>
        </a:p>
      </dgm:t>
    </dgm:pt>
    <dgm:pt modelId="{1752EEB8-C088-064C-89CC-B2D4F9CBCF59}">
      <dgm:prSet phldrT="[Testo]" custT="1"/>
      <dgm:spPr>
        <a:solidFill>
          <a:schemeClr val="accent1"/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CSAF</a:t>
          </a:r>
          <a:r>
            <a:rPr lang="it-IT" sz="1200" dirty="0" smtClean="0">
              <a:solidFill>
                <a:schemeClr val="tx1"/>
              </a:solidFill>
            </a:rPr>
            <a:t>:            Open CSAF per implementazione competenze studenti </a:t>
          </a:r>
          <a:endParaRPr lang="it-IT" sz="1200" dirty="0">
            <a:solidFill>
              <a:schemeClr val="tx1"/>
            </a:solidFill>
          </a:endParaRPr>
        </a:p>
      </dgm:t>
    </dgm:pt>
    <dgm:pt modelId="{32658959-73FB-7C4D-89D8-2F351749A2BA}" type="parTrans" cxnId="{1373664F-BC36-924F-AB16-4247DDCA3725}">
      <dgm:prSet/>
      <dgm:spPr/>
      <dgm:t>
        <a:bodyPr/>
        <a:lstStyle/>
        <a:p>
          <a:endParaRPr lang="it-IT"/>
        </a:p>
      </dgm:t>
    </dgm:pt>
    <dgm:pt modelId="{33867592-810C-F64A-8F98-86F80115B7E5}" type="sibTrans" cxnId="{1373664F-BC36-924F-AB16-4247DDCA3725}">
      <dgm:prSet/>
      <dgm:spPr/>
      <dgm:t>
        <a:bodyPr/>
        <a:lstStyle/>
        <a:p>
          <a:endParaRPr lang="it-IT"/>
        </a:p>
      </dgm:t>
    </dgm:pt>
    <dgm:pt modelId="{93ED894E-1A3B-134F-A05B-EDD719D56C0F}">
      <dgm:prSet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Syllabus: </a:t>
          </a:r>
          <a:r>
            <a:rPr lang="it-IT" sz="1200" b="0" dirty="0" smtClean="0">
              <a:solidFill>
                <a:schemeClr val="tx1"/>
              </a:solidFill>
            </a:rPr>
            <a:t>stabilizzazione programmi dei laboratori</a:t>
          </a:r>
          <a:endParaRPr lang="it-IT" sz="1200" b="0" dirty="0">
            <a:solidFill>
              <a:schemeClr val="tx1"/>
            </a:solidFill>
          </a:endParaRPr>
        </a:p>
      </dgm:t>
    </dgm:pt>
    <dgm:pt modelId="{61E66C54-43B5-E54C-92C9-71C82447943C}" type="parTrans" cxnId="{4BF0F9BA-B43B-7A49-ABC9-4033160D68EF}">
      <dgm:prSet/>
      <dgm:spPr/>
      <dgm:t>
        <a:bodyPr/>
        <a:lstStyle/>
        <a:p>
          <a:endParaRPr lang="it-IT"/>
        </a:p>
      </dgm:t>
    </dgm:pt>
    <dgm:pt modelId="{CC2FD311-002B-BE4B-83D3-FEBDDEF32620}" type="sibTrans" cxnId="{4BF0F9BA-B43B-7A49-ABC9-4033160D68EF}">
      <dgm:prSet/>
      <dgm:spPr/>
      <dgm:t>
        <a:bodyPr/>
        <a:lstStyle/>
        <a:p>
          <a:endParaRPr lang="it-IT"/>
        </a:p>
      </dgm:t>
    </dgm:pt>
    <dgm:pt modelId="{974C3EBD-405F-473A-895B-8F4C3DD73682}">
      <dgm:prSet/>
      <dgm:spPr/>
      <dgm:t>
        <a:bodyPr/>
        <a:lstStyle/>
        <a:p>
          <a:endParaRPr lang="it-IT"/>
        </a:p>
      </dgm:t>
    </dgm:pt>
    <dgm:pt modelId="{CE9E8DE7-C6EA-402A-9660-22BDB3F0D999}" type="parTrans" cxnId="{4AAD3C80-98FF-4199-B0AE-CB6928B1B889}">
      <dgm:prSet/>
      <dgm:spPr/>
      <dgm:t>
        <a:bodyPr/>
        <a:lstStyle/>
        <a:p>
          <a:endParaRPr lang="it-IT"/>
        </a:p>
      </dgm:t>
    </dgm:pt>
    <dgm:pt modelId="{D49EDCDD-9446-4146-9ADD-2AE8A032D31D}" type="sibTrans" cxnId="{4AAD3C80-98FF-4199-B0AE-CB6928B1B889}">
      <dgm:prSet/>
      <dgm:spPr/>
      <dgm:t>
        <a:bodyPr/>
        <a:lstStyle/>
        <a:p>
          <a:endParaRPr lang="it-IT"/>
        </a:p>
      </dgm:t>
    </dgm:pt>
    <dgm:pt modelId="{46878024-0585-4555-BC0E-CFB3D32D8105}">
      <dgm:prSet/>
      <dgm:spPr/>
      <dgm:t>
        <a:bodyPr/>
        <a:lstStyle/>
        <a:p>
          <a:endParaRPr lang="it-IT"/>
        </a:p>
      </dgm:t>
    </dgm:pt>
    <dgm:pt modelId="{B7CE92C8-A4FA-4CE2-93EF-FCFEAB3456A1}" type="parTrans" cxnId="{F914493C-3BFF-46C1-AABF-A2A824D4523A}">
      <dgm:prSet/>
      <dgm:spPr/>
      <dgm:t>
        <a:bodyPr/>
        <a:lstStyle/>
        <a:p>
          <a:endParaRPr lang="it-IT"/>
        </a:p>
      </dgm:t>
    </dgm:pt>
    <dgm:pt modelId="{AB3F0F02-DE42-4170-B5E1-563461AEC751}" type="sibTrans" cxnId="{F914493C-3BFF-46C1-AABF-A2A824D4523A}">
      <dgm:prSet/>
      <dgm:spPr/>
      <dgm:t>
        <a:bodyPr/>
        <a:lstStyle/>
        <a:p>
          <a:endParaRPr lang="it-IT"/>
        </a:p>
      </dgm:t>
    </dgm:pt>
    <dgm:pt modelId="{2960CF87-9FF0-4ECE-8EBD-873E0D23C9F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Incontri di orientamento:  </a:t>
          </a:r>
        </a:p>
        <a:p>
          <a:r>
            <a:rPr lang="it-IT" sz="1200" b="1" dirty="0" smtClean="0">
              <a:solidFill>
                <a:schemeClr val="tx1"/>
              </a:solidFill>
            </a:rPr>
            <a:t>a. </a:t>
          </a:r>
          <a:r>
            <a:rPr lang="it-IT" sz="1200" b="0" dirty="0" smtClean="0">
              <a:solidFill>
                <a:schemeClr val="tx1"/>
              </a:solidFill>
            </a:rPr>
            <a:t>Con la Delegata all’Orientamento per promuovere l’attrazione del CdS                 </a:t>
          </a:r>
        </a:p>
        <a:p>
          <a:r>
            <a:rPr lang="it-IT" sz="1200" b="1" dirty="0" smtClean="0">
              <a:solidFill>
                <a:schemeClr val="tx1"/>
              </a:solidFill>
            </a:rPr>
            <a:t>b. </a:t>
          </a:r>
          <a:r>
            <a:rPr lang="it-IT" sz="1200" b="0" dirty="0" smtClean="0">
              <a:solidFill>
                <a:schemeClr val="tx1"/>
              </a:solidFill>
            </a:rPr>
            <a:t>Con gli studenti nelle scuole superiori (Ud e Pn) e allo </a:t>
          </a:r>
          <a:r>
            <a:rPr lang="it-IT" sz="1200" b="0" i="1" dirty="0" smtClean="0">
              <a:solidFill>
                <a:schemeClr val="tx1"/>
              </a:solidFill>
            </a:rPr>
            <a:t>Student Day</a:t>
          </a:r>
          <a:endParaRPr lang="it-IT" sz="1200" b="0" i="1" dirty="0">
            <a:solidFill>
              <a:schemeClr val="tx1"/>
            </a:solidFill>
          </a:endParaRPr>
        </a:p>
      </dgm:t>
    </dgm:pt>
    <dgm:pt modelId="{3C03030E-7258-4011-B5B5-28C1C01FB966}" type="parTrans" cxnId="{8DFB3AE5-1BF5-4753-A48D-19A30E48DEA8}">
      <dgm:prSet/>
      <dgm:spPr/>
      <dgm:t>
        <a:bodyPr/>
        <a:lstStyle/>
        <a:p>
          <a:endParaRPr lang="it-IT"/>
        </a:p>
      </dgm:t>
    </dgm:pt>
    <dgm:pt modelId="{6F7D12B9-5635-4A02-BFDA-FBF3289410AE}" type="sibTrans" cxnId="{8DFB3AE5-1BF5-4753-A48D-19A30E48DEA8}">
      <dgm:prSet/>
      <dgm:spPr/>
      <dgm:t>
        <a:bodyPr/>
        <a:lstStyle/>
        <a:p>
          <a:endParaRPr lang="it-IT"/>
        </a:p>
      </dgm:t>
    </dgm:pt>
    <dgm:pt modelId="{2D19B4CD-CA80-4D36-9289-08FC25E170A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È stata effettuata </a:t>
          </a:r>
          <a:r>
            <a:rPr lang="it-IT" sz="1200" b="0" dirty="0" smtClean="0">
              <a:solidFill>
                <a:schemeClr val="tx1"/>
              </a:solidFill>
            </a:rPr>
            <a:t>un’</a:t>
          </a:r>
          <a:r>
            <a:rPr lang="it-IT" sz="1200" b="1" dirty="0" smtClean="0">
              <a:solidFill>
                <a:schemeClr val="tx1"/>
              </a:solidFill>
            </a:rPr>
            <a:t>indagine sui trasferimenti </a:t>
          </a:r>
          <a:r>
            <a:rPr lang="it-IT" sz="1200" dirty="0" smtClean="0">
              <a:solidFill>
                <a:schemeClr val="tx1"/>
              </a:solidFill>
            </a:rPr>
            <a:t>di sede (Ud/Pn) ed individuate alcune strategie di miglioramento</a:t>
          </a:r>
          <a:endParaRPr lang="it-IT" sz="1200" dirty="0">
            <a:solidFill>
              <a:schemeClr val="tx1"/>
            </a:solidFill>
          </a:endParaRPr>
        </a:p>
      </dgm:t>
    </dgm:pt>
    <dgm:pt modelId="{BA988568-A5F0-43AB-803F-9EB0F721822A}" type="parTrans" cxnId="{3ADC9E55-13A2-4428-95D8-765777F8D6F0}">
      <dgm:prSet/>
      <dgm:spPr/>
      <dgm:t>
        <a:bodyPr/>
        <a:lstStyle/>
        <a:p>
          <a:endParaRPr lang="it-IT"/>
        </a:p>
      </dgm:t>
    </dgm:pt>
    <dgm:pt modelId="{1530EA0B-C02D-4630-AE4D-6EFA3A00B63A}" type="sibTrans" cxnId="{3ADC9E55-13A2-4428-95D8-765777F8D6F0}">
      <dgm:prSet/>
      <dgm:spPr/>
      <dgm:t>
        <a:bodyPr/>
        <a:lstStyle/>
        <a:p>
          <a:endParaRPr lang="it-IT"/>
        </a:p>
      </dgm:t>
    </dgm:pt>
    <dgm:pt modelId="{B435420F-89E2-4CFF-B9BC-E3F0F7C7517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Pubblicate le nuove linee guida sull’</a:t>
          </a:r>
          <a:r>
            <a:rPr lang="it-IT" sz="1200" b="1" dirty="0" smtClean="0">
              <a:solidFill>
                <a:schemeClr val="tx1"/>
              </a:solidFill>
            </a:rPr>
            <a:t>esame di abilitazione </a:t>
          </a:r>
          <a:r>
            <a:rPr lang="it-IT" sz="1200" dirty="0" smtClean="0">
              <a:solidFill>
                <a:schemeClr val="tx1"/>
              </a:solidFill>
            </a:rPr>
            <a:t>in collaborazione con gli OPI di Udine e Pordenone </a:t>
          </a:r>
          <a:endParaRPr lang="it-IT" sz="1200" dirty="0">
            <a:solidFill>
              <a:schemeClr val="tx1"/>
            </a:solidFill>
          </a:endParaRPr>
        </a:p>
      </dgm:t>
    </dgm:pt>
    <dgm:pt modelId="{084C61A7-B4C3-4111-AE49-BE8C8CFA3C01}" type="parTrans" cxnId="{82282CB8-A52A-4AC3-A903-E0D47A3912BA}">
      <dgm:prSet/>
      <dgm:spPr/>
      <dgm:t>
        <a:bodyPr/>
        <a:lstStyle/>
        <a:p>
          <a:endParaRPr lang="it-IT"/>
        </a:p>
      </dgm:t>
    </dgm:pt>
    <dgm:pt modelId="{22BD9E29-CC8C-434E-9C64-7E6AF645F4A7}" type="sibTrans" cxnId="{82282CB8-A52A-4AC3-A903-E0D47A3912BA}">
      <dgm:prSet/>
      <dgm:spPr/>
      <dgm:t>
        <a:bodyPr/>
        <a:lstStyle/>
        <a:p>
          <a:endParaRPr lang="it-IT"/>
        </a:p>
      </dgm:t>
    </dgm:pt>
    <dgm:pt modelId="{D228B2B8-1D1E-452A-8CEC-8482215087DC}">
      <dgm:prSet phldrT="[Testo]" custScaleX="235076" custScaleY="191499" custRadScaleRad="216938" custRadScaleInc="541264"/>
      <dgm:spPr/>
      <dgm:t>
        <a:bodyPr/>
        <a:lstStyle/>
        <a:p>
          <a:endParaRPr lang="it-IT"/>
        </a:p>
      </dgm:t>
    </dgm:pt>
    <dgm:pt modelId="{DC434D6E-859F-44AB-9CAE-1B181711EF59}" type="parTrans" cxnId="{B8E4EFC5-92FB-4BB0-AD2E-BEC0EEE8DC29}">
      <dgm:prSet/>
      <dgm:spPr/>
      <dgm:t>
        <a:bodyPr/>
        <a:lstStyle/>
        <a:p>
          <a:endParaRPr lang="it-IT"/>
        </a:p>
      </dgm:t>
    </dgm:pt>
    <dgm:pt modelId="{56F27BFC-3906-4B0D-8D75-ED1EB9F222E5}" type="sibTrans" cxnId="{B8E4EFC5-92FB-4BB0-AD2E-BEC0EEE8DC29}">
      <dgm:prSet/>
      <dgm:spPr/>
      <dgm:t>
        <a:bodyPr/>
        <a:lstStyle/>
        <a:p>
          <a:endParaRPr lang="it-IT"/>
        </a:p>
      </dgm:t>
    </dgm:pt>
    <dgm:pt modelId="{8402CF67-7309-438B-89A3-B6DD879831A9}">
      <dgm:prSet custT="1"/>
      <dgm:spPr>
        <a:solidFill>
          <a:schemeClr val="accent4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Esame di abilitazione</a:t>
          </a:r>
          <a:r>
            <a:rPr lang="it-IT" sz="1200" b="0" dirty="0" smtClean="0">
              <a:solidFill>
                <a:schemeClr val="tx1"/>
              </a:solidFill>
            </a:rPr>
            <a:t>:</a:t>
          </a:r>
          <a:r>
            <a:rPr lang="it-IT" sz="1200" b="1" dirty="0" smtClean="0">
              <a:solidFill>
                <a:schemeClr val="tx1"/>
              </a:solidFill>
            </a:rPr>
            <a:t> </a:t>
          </a:r>
          <a:r>
            <a:rPr lang="it-IT" sz="1200" dirty="0" smtClean="0">
              <a:solidFill>
                <a:schemeClr val="tx1"/>
              </a:solidFill>
            </a:rPr>
            <a:t>analisi delle percentuali di errore delle singole domande come progress del lavoro del gruppo di revisione</a:t>
          </a:r>
        </a:p>
      </dgm:t>
    </dgm:pt>
    <dgm:pt modelId="{1B24C88F-5991-4CFA-A080-A386D330FEF6}" type="parTrans" cxnId="{50610019-1B66-468B-9B88-6CA5B1469269}">
      <dgm:prSet/>
      <dgm:spPr/>
      <dgm:t>
        <a:bodyPr/>
        <a:lstStyle/>
        <a:p>
          <a:endParaRPr lang="it-IT"/>
        </a:p>
      </dgm:t>
    </dgm:pt>
    <dgm:pt modelId="{FD989936-84B2-4149-9394-1B91C542CE31}" type="sibTrans" cxnId="{50610019-1B66-468B-9B88-6CA5B1469269}">
      <dgm:prSet/>
      <dgm:spPr/>
      <dgm:t>
        <a:bodyPr/>
        <a:lstStyle/>
        <a:p>
          <a:endParaRPr lang="it-IT"/>
        </a:p>
      </dgm:t>
    </dgm:pt>
    <dgm:pt modelId="{B728B352-C7CE-4072-A569-EE4CA3B38A12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Coinvolgimento dei docenti MED/45 per identificare gli </a:t>
          </a:r>
          <a:r>
            <a:rPr lang="it-IT" sz="1200" b="1" dirty="0" smtClean="0">
              <a:solidFill>
                <a:schemeClr val="tx1"/>
              </a:solidFill>
            </a:rPr>
            <a:t>ambiti di ricerca delle tesi</a:t>
          </a:r>
          <a:r>
            <a:rPr lang="it-IT" sz="1200" dirty="0" smtClean="0">
              <a:solidFill>
                <a:schemeClr val="tx1"/>
              </a:solidFill>
            </a:rPr>
            <a:t> di laurea </a:t>
          </a:r>
          <a:endParaRPr lang="it-IT" sz="1200" dirty="0">
            <a:solidFill>
              <a:schemeClr val="tx1"/>
            </a:solidFill>
          </a:endParaRPr>
        </a:p>
      </dgm:t>
    </dgm:pt>
    <dgm:pt modelId="{730F87CD-0ADF-46F9-8953-33F2C5CDBF1D}" type="parTrans" cxnId="{97EE0E2A-D059-4215-9211-7F1AF1FF2D6A}">
      <dgm:prSet/>
      <dgm:spPr/>
      <dgm:t>
        <a:bodyPr/>
        <a:lstStyle/>
        <a:p>
          <a:endParaRPr lang="it-IT"/>
        </a:p>
      </dgm:t>
    </dgm:pt>
    <dgm:pt modelId="{C13AE62D-C933-4C6F-87A7-26ACBBE772F6}" type="sibTrans" cxnId="{97EE0E2A-D059-4215-9211-7F1AF1FF2D6A}">
      <dgm:prSet/>
      <dgm:spPr/>
      <dgm:t>
        <a:bodyPr/>
        <a:lstStyle/>
        <a:p>
          <a:endParaRPr lang="it-IT"/>
        </a:p>
      </dgm:t>
    </dgm:pt>
    <dgm:pt modelId="{517F6271-C9AE-C64B-932B-70EE43EDFDB4}" type="pres">
      <dgm:prSet presAssocID="{A641EB90-A664-E84E-8D97-8AFEA98F50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4F9CA7-FD69-FF46-8BAC-05F6F68C73EE}" type="pres">
      <dgm:prSet presAssocID="{A2143F95-4E3D-1047-83F0-2D5267707804}" presName="centerShape" presStyleLbl="node0" presStyleIdx="0" presStyleCnt="1" custScaleX="246555" custScaleY="136378" custLinFactNeighborX="-24824" custLinFactNeighborY="-2567"/>
      <dgm:spPr/>
      <dgm:t>
        <a:bodyPr/>
        <a:lstStyle/>
        <a:p>
          <a:endParaRPr lang="it-IT"/>
        </a:p>
      </dgm:t>
    </dgm:pt>
    <dgm:pt modelId="{882A0E98-1F59-3C49-8C4F-A1AE2BBDFA5E}" type="pres">
      <dgm:prSet presAssocID="{BE6E3342-BAAF-5F4B-ADFA-EF9359012E4E}" presName="Name9" presStyleLbl="parChTrans1D2" presStyleIdx="0" presStyleCnt="13"/>
      <dgm:spPr/>
      <dgm:t>
        <a:bodyPr/>
        <a:lstStyle/>
        <a:p>
          <a:endParaRPr lang="it-IT"/>
        </a:p>
      </dgm:t>
    </dgm:pt>
    <dgm:pt modelId="{2277F5D7-04B8-204D-B271-F11C146EACB8}" type="pres">
      <dgm:prSet presAssocID="{BE6E3342-BAAF-5F4B-ADFA-EF9359012E4E}" presName="connTx" presStyleLbl="parChTrans1D2" presStyleIdx="0" presStyleCnt="13"/>
      <dgm:spPr/>
      <dgm:t>
        <a:bodyPr/>
        <a:lstStyle/>
        <a:p>
          <a:endParaRPr lang="it-IT"/>
        </a:p>
      </dgm:t>
    </dgm:pt>
    <dgm:pt modelId="{297D0762-BA69-FE41-A67F-10B971DF4DD1}" type="pres">
      <dgm:prSet presAssocID="{0C5D95AD-3B20-764A-9C3A-B153CC30770E}" presName="node" presStyleLbl="node1" presStyleIdx="0" presStyleCnt="13" custScaleX="234536" custScaleY="216892" custRadScaleRad="89593" custRadScaleInc="2228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B030B3-BC24-FB4B-9BE8-6E90982C142F}" type="pres">
      <dgm:prSet presAssocID="{5DD29192-C815-FD4E-B7E1-1C61357D3C9A}" presName="Name9" presStyleLbl="parChTrans1D2" presStyleIdx="1" presStyleCnt="13"/>
      <dgm:spPr/>
      <dgm:t>
        <a:bodyPr/>
        <a:lstStyle/>
        <a:p>
          <a:endParaRPr lang="it-IT"/>
        </a:p>
      </dgm:t>
    </dgm:pt>
    <dgm:pt modelId="{B1A959F2-9839-E64A-8038-55CC3971DFEB}" type="pres">
      <dgm:prSet presAssocID="{5DD29192-C815-FD4E-B7E1-1C61357D3C9A}" presName="connTx" presStyleLbl="parChTrans1D2" presStyleIdx="1" presStyleCnt="13"/>
      <dgm:spPr/>
      <dgm:t>
        <a:bodyPr/>
        <a:lstStyle/>
        <a:p>
          <a:endParaRPr lang="it-IT"/>
        </a:p>
      </dgm:t>
    </dgm:pt>
    <dgm:pt modelId="{869A18CD-BDFE-F44B-B0CB-98B8AF1F6D6A}" type="pres">
      <dgm:prSet presAssocID="{4CC0F530-6695-274A-A8F2-4C4713F1166F}" presName="node" presStyleLbl="node1" presStyleIdx="1" presStyleCnt="13" custScaleX="207993" custScaleY="160984" custRadScaleRad="114973" custRadScaleInc="2969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A68F83-2D4F-3C4E-8559-B25A32BFE734}" type="pres">
      <dgm:prSet presAssocID="{61E66C54-43B5-E54C-92C9-71C82447943C}" presName="Name9" presStyleLbl="parChTrans1D2" presStyleIdx="2" presStyleCnt="13"/>
      <dgm:spPr/>
      <dgm:t>
        <a:bodyPr/>
        <a:lstStyle/>
        <a:p>
          <a:endParaRPr lang="it-IT"/>
        </a:p>
      </dgm:t>
    </dgm:pt>
    <dgm:pt modelId="{D4650C6D-AF50-4C42-95DF-75BBE9E497B1}" type="pres">
      <dgm:prSet presAssocID="{61E66C54-43B5-E54C-92C9-71C82447943C}" presName="connTx" presStyleLbl="parChTrans1D2" presStyleIdx="2" presStyleCnt="13"/>
      <dgm:spPr/>
      <dgm:t>
        <a:bodyPr/>
        <a:lstStyle/>
        <a:p>
          <a:endParaRPr lang="it-IT"/>
        </a:p>
      </dgm:t>
    </dgm:pt>
    <dgm:pt modelId="{FB16683C-6441-144C-8949-A3E4C95A45AE}" type="pres">
      <dgm:prSet presAssocID="{93ED894E-1A3B-134F-A05B-EDD719D56C0F}" presName="node" presStyleLbl="node1" presStyleIdx="2" presStyleCnt="13" custScaleX="148765" custScaleY="130210" custRadScaleRad="81041" custRadScaleInc="-4846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E9E04-465A-FF47-9D9A-21E3CE00C281}" type="pres">
      <dgm:prSet presAssocID="{E0572D54-2627-9B46-804E-D201B8F081D4}" presName="Name9" presStyleLbl="parChTrans1D2" presStyleIdx="3" presStyleCnt="13"/>
      <dgm:spPr/>
      <dgm:t>
        <a:bodyPr/>
        <a:lstStyle/>
        <a:p>
          <a:endParaRPr lang="it-IT"/>
        </a:p>
      </dgm:t>
    </dgm:pt>
    <dgm:pt modelId="{9D2AE32C-78C8-3348-A224-E225BC00107F}" type="pres">
      <dgm:prSet presAssocID="{E0572D54-2627-9B46-804E-D201B8F081D4}" presName="connTx" presStyleLbl="parChTrans1D2" presStyleIdx="3" presStyleCnt="13"/>
      <dgm:spPr/>
      <dgm:t>
        <a:bodyPr/>
        <a:lstStyle/>
        <a:p>
          <a:endParaRPr lang="it-IT"/>
        </a:p>
      </dgm:t>
    </dgm:pt>
    <dgm:pt modelId="{02841EE5-FFA6-B941-99D9-6A6716A87837}" type="pres">
      <dgm:prSet presAssocID="{A9013C20-0133-244E-A7BD-C505797CBCC9}" presName="node" presStyleLbl="node1" presStyleIdx="3" presStyleCnt="13" custScaleX="237283" custScaleY="132673" custRadScaleRad="104931" custRadScaleInc="1097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E99544-A2D9-4940-B434-191CE2D6D41E}" type="pres">
      <dgm:prSet presAssocID="{DAFE16D0-4930-494C-B44F-A4612D5238C3}" presName="Name9" presStyleLbl="parChTrans1D2" presStyleIdx="4" presStyleCnt="13"/>
      <dgm:spPr/>
      <dgm:t>
        <a:bodyPr/>
        <a:lstStyle/>
        <a:p>
          <a:endParaRPr lang="it-IT"/>
        </a:p>
      </dgm:t>
    </dgm:pt>
    <dgm:pt modelId="{74E048BA-DD5E-F548-93E1-DD53C7FA30BB}" type="pres">
      <dgm:prSet presAssocID="{DAFE16D0-4930-494C-B44F-A4612D5238C3}" presName="connTx" presStyleLbl="parChTrans1D2" presStyleIdx="4" presStyleCnt="13"/>
      <dgm:spPr/>
      <dgm:t>
        <a:bodyPr/>
        <a:lstStyle/>
        <a:p>
          <a:endParaRPr lang="it-IT"/>
        </a:p>
      </dgm:t>
    </dgm:pt>
    <dgm:pt modelId="{7C86C436-25EE-3B4E-9432-B6207B171A2B}" type="pres">
      <dgm:prSet presAssocID="{E93F3BD0-DD35-104E-8E52-3EC5E85DA1C2}" presName="node" presStyleLbl="node1" presStyleIdx="4" presStyleCnt="13" custScaleX="202971" custScaleY="139992" custRadScaleRad="129155" custRadScaleInc="684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A4C56-24A9-2448-B878-05EE66B5632D}" type="pres">
      <dgm:prSet presAssocID="{E76B0B17-6021-B849-B1E0-B051111EBF77}" presName="Name9" presStyleLbl="parChTrans1D2" presStyleIdx="5" presStyleCnt="13"/>
      <dgm:spPr/>
      <dgm:t>
        <a:bodyPr/>
        <a:lstStyle/>
        <a:p>
          <a:endParaRPr lang="it-IT"/>
        </a:p>
      </dgm:t>
    </dgm:pt>
    <dgm:pt modelId="{C264BD64-A4CC-A746-A531-01AAE69B4E98}" type="pres">
      <dgm:prSet presAssocID="{E76B0B17-6021-B849-B1E0-B051111EBF77}" presName="connTx" presStyleLbl="parChTrans1D2" presStyleIdx="5" presStyleCnt="13"/>
      <dgm:spPr/>
      <dgm:t>
        <a:bodyPr/>
        <a:lstStyle/>
        <a:p>
          <a:endParaRPr lang="it-IT"/>
        </a:p>
      </dgm:t>
    </dgm:pt>
    <dgm:pt modelId="{401617CE-D29A-D24A-98C3-B510F4940F06}" type="pres">
      <dgm:prSet presAssocID="{0DDF341A-35F9-8244-9417-4BBFEB5148E1}" presName="node" presStyleLbl="node1" presStyleIdx="5" presStyleCnt="13" custScaleX="209334" custScaleY="134370" custRadScaleRad="92702" custRadScaleInc="1298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B14D50-CF83-0642-8A4C-AAA76F4154E9}" type="pres">
      <dgm:prSet presAssocID="{AAA9BCBB-574D-2B45-AD2A-5AC9F3DCE152}" presName="Name9" presStyleLbl="parChTrans1D2" presStyleIdx="6" presStyleCnt="13"/>
      <dgm:spPr/>
      <dgm:t>
        <a:bodyPr/>
        <a:lstStyle/>
        <a:p>
          <a:endParaRPr lang="it-IT"/>
        </a:p>
      </dgm:t>
    </dgm:pt>
    <dgm:pt modelId="{960CD6D0-99FE-974A-9962-65A3DE95A3C2}" type="pres">
      <dgm:prSet presAssocID="{AAA9BCBB-574D-2B45-AD2A-5AC9F3DCE152}" presName="connTx" presStyleLbl="parChTrans1D2" presStyleIdx="6" presStyleCnt="13"/>
      <dgm:spPr/>
      <dgm:t>
        <a:bodyPr/>
        <a:lstStyle/>
        <a:p>
          <a:endParaRPr lang="it-IT"/>
        </a:p>
      </dgm:t>
    </dgm:pt>
    <dgm:pt modelId="{FB0AAEE1-D5EF-3340-8899-A364C28A8831}" type="pres">
      <dgm:prSet presAssocID="{F523D408-8BD1-0E43-8F3D-C1EDBF80ED5B}" presName="node" presStyleLbl="node1" presStyleIdx="6" presStyleCnt="13" custScaleX="225050" custScaleY="191499" custRadScaleRad="206356" custRadScaleInc="8669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3B335-817F-8E4E-82D5-EC96A361EA08}" type="pres">
      <dgm:prSet presAssocID="{32658959-73FB-7C4D-89D8-2F351749A2BA}" presName="Name9" presStyleLbl="parChTrans1D2" presStyleIdx="7" presStyleCnt="13"/>
      <dgm:spPr/>
      <dgm:t>
        <a:bodyPr/>
        <a:lstStyle/>
        <a:p>
          <a:endParaRPr lang="it-IT"/>
        </a:p>
      </dgm:t>
    </dgm:pt>
    <dgm:pt modelId="{1E329D89-64D8-864B-A991-B432C9295B50}" type="pres">
      <dgm:prSet presAssocID="{32658959-73FB-7C4D-89D8-2F351749A2BA}" presName="connTx" presStyleLbl="parChTrans1D2" presStyleIdx="7" presStyleCnt="13"/>
      <dgm:spPr/>
      <dgm:t>
        <a:bodyPr/>
        <a:lstStyle/>
        <a:p>
          <a:endParaRPr lang="it-IT"/>
        </a:p>
      </dgm:t>
    </dgm:pt>
    <dgm:pt modelId="{2CF5AAFF-3975-F845-98D0-B5DF14358E84}" type="pres">
      <dgm:prSet presAssocID="{1752EEB8-C088-064C-89CC-B2D4F9CBCF59}" presName="node" presStyleLbl="node1" presStyleIdx="7" presStyleCnt="13" custScaleX="170950" custScaleY="119518" custRadScaleRad="108256" custRadScaleInc="9140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8E8E9F-F126-405F-BB5F-F85E68474161}" type="pres">
      <dgm:prSet presAssocID="{3C03030E-7258-4011-B5B5-28C1C01FB966}" presName="Name9" presStyleLbl="parChTrans1D2" presStyleIdx="8" presStyleCnt="13"/>
      <dgm:spPr/>
      <dgm:t>
        <a:bodyPr/>
        <a:lstStyle/>
        <a:p>
          <a:endParaRPr lang="it-IT"/>
        </a:p>
      </dgm:t>
    </dgm:pt>
    <dgm:pt modelId="{5B136BF9-1BA6-442A-8322-9AE4B4EE4B8C}" type="pres">
      <dgm:prSet presAssocID="{3C03030E-7258-4011-B5B5-28C1C01FB966}" presName="connTx" presStyleLbl="parChTrans1D2" presStyleIdx="8" presStyleCnt="13"/>
      <dgm:spPr/>
      <dgm:t>
        <a:bodyPr/>
        <a:lstStyle/>
        <a:p>
          <a:endParaRPr lang="it-IT"/>
        </a:p>
      </dgm:t>
    </dgm:pt>
    <dgm:pt modelId="{F255016D-8510-4A8D-ABB5-42DE81F949A5}" type="pres">
      <dgm:prSet presAssocID="{2960CF87-9FF0-4ECE-8EBD-873E0D23C9FA}" presName="node" presStyleLbl="node1" presStyleIdx="8" presStyleCnt="13" custScaleX="255142" custScaleY="213535" custRadScaleRad="96867" custRadScaleInc="-428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E18513-56E2-4B3A-A51D-11B4D1BED2FE}" type="pres">
      <dgm:prSet presAssocID="{BA988568-A5F0-43AB-803F-9EB0F721822A}" presName="Name9" presStyleLbl="parChTrans1D2" presStyleIdx="9" presStyleCnt="13"/>
      <dgm:spPr/>
      <dgm:t>
        <a:bodyPr/>
        <a:lstStyle/>
        <a:p>
          <a:endParaRPr lang="it-IT"/>
        </a:p>
      </dgm:t>
    </dgm:pt>
    <dgm:pt modelId="{6A8C24AB-CE21-4CDB-B7DD-10DC82647E16}" type="pres">
      <dgm:prSet presAssocID="{BA988568-A5F0-43AB-803F-9EB0F721822A}" presName="connTx" presStyleLbl="parChTrans1D2" presStyleIdx="9" presStyleCnt="13"/>
      <dgm:spPr/>
      <dgm:t>
        <a:bodyPr/>
        <a:lstStyle/>
        <a:p>
          <a:endParaRPr lang="it-IT"/>
        </a:p>
      </dgm:t>
    </dgm:pt>
    <dgm:pt modelId="{35E4D6B5-B439-45E7-BC18-B267D8A59A0B}" type="pres">
      <dgm:prSet presAssocID="{2D19B4CD-CA80-4D36-9289-08FC25E170AD}" presName="node" presStyleLbl="node1" presStyleIdx="9" presStyleCnt="13" custScaleX="196611" custScaleY="161298" custRadScaleRad="152710" custRadScaleInc="-899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F0A316-4DCD-408C-915A-B1566D2CB54B}" type="pres">
      <dgm:prSet presAssocID="{084C61A7-B4C3-4111-AE49-BE8C8CFA3C01}" presName="Name9" presStyleLbl="parChTrans1D2" presStyleIdx="10" presStyleCnt="13"/>
      <dgm:spPr/>
      <dgm:t>
        <a:bodyPr/>
        <a:lstStyle/>
        <a:p>
          <a:endParaRPr lang="it-IT"/>
        </a:p>
      </dgm:t>
    </dgm:pt>
    <dgm:pt modelId="{E83DC9DD-790D-488A-BB20-C03DAAD3FE61}" type="pres">
      <dgm:prSet presAssocID="{084C61A7-B4C3-4111-AE49-BE8C8CFA3C01}" presName="connTx" presStyleLbl="parChTrans1D2" presStyleIdx="10" presStyleCnt="13"/>
      <dgm:spPr/>
      <dgm:t>
        <a:bodyPr/>
        <a:lstStyle/>
        <a:p>
          <a:endParaRPr lang="it-IT"/>
        </a:p>
      </dgm:t>
    </dgm:pt>
    <dgm:pt modelId="{7D949F6E-3A1E-4ED0-B7B7-0462C17FACD3}" type="pres">
      <dgm:prSet presAssocID="{B435420F-89E2-4CFF-B9BC-E3F0F7C75176}" presName="node" presStyleLbl="node1" presStyleIdx="10" presStyleCnt="13" custScaleX="235075" custScaleY="160307" custRadScaleRad="192392" custRadScaleInc="-144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A2BEBA-C900-4416-A145-131DC3054C7C}" type="pres">
      <dgm:prSet presAssocID="{730F87CD-0ADF-46F9-8953-33F2C5CDBF1D}" presName="Name9" presStyleLbl="parChTrans1D2" presStyleIdx="11" presStyleCnt="13"/>
      <dgm:spPr/>
      <dgm:t>
        <a:bodyPr/>
        <a:lstStyle/>
        <a:p>
          <a:endParaRPr lang="it-IT"/>
        </a:p>
      </dgm:t>
    </dgm:pt>
    <dgm:pt modelId="{9F2E715C-0545-4F38-B694-2EC6624A3BB0}" type="pres">
      <dgm:prSet presAssocID="{730F87CD-0ADF-46F9-8953-33F2C5CDBF1D}" presName="connTx" presStyleLbl="parChTrans1D2" presStyleIdx="11" presStyleCnt="13"/>
      <dgm:spPr/>
      <dgm:t>
        <a:bodyPr/>
        <a:lstStyle/>
        <a:p>
          <a:endParaRPr lang="it-IT"/>
        </a:p>
      </dgm:t>
    </dgm:pt>
    <dgm:pt modelId="{A3968322-8DD8-4645-ADA9-02BFD6E9A670}" type="pres">
      <dgm:prSet presAssocID="{B728B352-C7CE-4072-A569-EE4CA3B38A12}" presName="node" presStyleLbl="node1" presStyleIdx="11" presStyleCnt="13" custScaleX="216120" custScaleY="113203" custRadScaleRad="192081" custRadScaleInc="-2468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9922F8-596A-4055-9C82-63A4A9F80C0D}" type="pres">
      <dgm:prSet presAssocID="{1B24C88F-5991-4CFA-A080-A386D330FEF6}" presName="Name9" presStyleLbl="parChTrans1D2" presStyleIdx="12" presStyleCnt="13"/>
      <dgm:spPr/>
      <dgm:t>
        <a:bodyPr/>
        <a:lstStyle/>
        <a:p>
          <a:endParaRPr lang="it-IT"/>
        </a:p>
      </dgm:t>
    </dgm:pt>
    <dgm:pt modelId="{1311F2D2-A1A5-40E8-8475-2A6F922E0AFC}" type="pres">
      <dgm:prSet presAssocID="{1B24C88F-5991-4CFA-A080-A386D330FEF6}" presName="connTx" presStyleLbl="parChTrans1D2" presStyleIdx="12" presStyleCnt="13"/>
      <dgm:spPr/>
      <dgm:t>
        <a:bodyPr/>
        <a:lstStyle/>
        <a:p>
          <a:endParaRPr lang="it-IT"/>
        </a:p>
      </dgm:t>
    </dgm:pt>
    <dgm:pt modelId="{9D9383AC-3233-4405-BE64-BE9E6CB12974}" type="pres">
      <dgm:prSet presAssocID="{8402CF67-7309-438B-89A3-B6DD879831A9}" presName="node" presStyleLbl="node1" presStyleIdx="12" presStyleCnt="13" custScaleX="218188" custScaleY="167918" custRadScaleRad="159835" custRadScaleInc="-2015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D892A9C-1F4E-4EA5-AFA0-FEEC3C2CE849}" type="presOf" srcId="{32658959-73FB-7C4D-89D8-2F351749A2BA}" destId="{1E329D89-64D8-864B-A991-B432C9295B50}" srcOrd="1" destOrd="0" presId="urn:microsoft.com/office/officeart/2005/8/layout/radial1"/>
    <dgm:cxn modelId="{BB2D400F-17B4-43C0-89AF-3C1811174F81}" type="presOf" srcId="{3C03030E-7258-4011-B5B5-28C1C01FB966}" destId="{5B136BF9-1BA6-442A-8322-9AE4B4EE4B8C}" srcOrd="1" destOrd="0" presId="urn:microsoft.com/office/officeart/2005/8/layout/radial1"/>
    <dgm:cxn modelId="{0550A161-5CA1-4B7C-B993-5B99BA5DDCBE}" type="presOf" srcId="{E76B0B17-6021-B849-B1E0-B051111EBF77}" destId="{C264BD64-A4CC-A746-A531-01AAE69B4E98}" srcOrd="1" destOrd="0" presId="urn:microsoft.com/office/officeart/2005/8/layout/radial1"/>
    <dgm:cxn modelId="{DE9327DA-A25B-4F42-A040-27A71D323EFB}" type="presOf" srcId="{084C61A7-B4C3-4111-AE49-BE8C8CFA3C01}" destId="{E83DC9DD-790D-488A-BB20-C03DAAD3FE61}" srcOrd="1" destOrd="0" presId="urn:microsoft.com/office/officeart/2005/8/layout/radial1"/>
    <dgm:cxn modelId="{A28F5682-252C-F04E-91A4-ACF91A1FFD6B}" srcId="{A2143F95-4E3D-1047-83F0-2D5267707804}" destId="{0DDF341A-35F9-8244-9417-4BBFEB5148E1}" srcOrd="5" destOrd="0" parTransId="{E76B0B17-6021-B849-B1E0-B051111EBF77}" sibTransId="{46672E0F-1470-424F-A6C6-3C1B53135070}"/>
    <dgm:cxn modelId="{EE593E44-2372-4998-83DE-7ABCCDED23F0}" type="presOf" srcId="{5DD29192-C815-FD4E-B7E1-1C61357D3C9A}" destId="{B1A959F2-9839-E64A-8038-55CC3971DFEB}" srcOrd="1" destOrd="0" presId="urn:microsoft.com/office/officeart/2005/8/layout/radial1"/>
    <dgm:cxn modelId="{B8E4EFC5-92FB-4BB0-AD2E-BEC0EEE8DC29}" srcId="{A641EB90-A664-E84E-8D97-8AFEA98F501F}" destId="{D228B2B8-1D1E-452A-8CEC-8482215087DC}" srcOrd="3" destOrd="0" parTransId="{DC434D6E-859F-44AB-9CAE-1B181711EF59}" sibTransId="{56F27BFC-3906-4B0D-8D75-ED1EB9F222E5}"/>
    <dgm:cxn modelId="{973E2F9B-93C1-4514-98C7-A1DD20596C20}" type="presOf" srcId="{0C5D95AD-3B20-764A-9C3A-B153CC30770E}" destId="{297D0762-BA69-FE41-A67F-10B971DF4DD1}" srcOrd="0" destOrd="0" presId="urn:microsoft.com/office/officeart/2005/8/layout/radial1"/>
    <dgm:cxn modelId="{F473469A-0D15-49CD-B934-582865F4D8FB}" type="presOf" srcId="{3C03030E-7258-4011-B5B5-28C1C01FB966}" destId="{1B8E8E9F-F126-405F-BB5F-F85E68474161}" srcOrd="0" destOrd="0" presId="urn:microsoft.com/office/officeart/2005/8/layout/radial1"/>
    <dgm:cxn modelId="{9CB3F197-AE11-4845-8F3B-7C4FF6378A00}" type="presOf" srcId="{BE6E3342-BAAF-5F4B-ADFA-EF9359012E4E}" destId="{882A0E98-1F59-3C49-8C4F-A1AE2BBDFA5E}" srcOrd="0" destOrd="0" presId="urn:microsoft.com/office/officeart/2005/8/layout/radial1"/>
    <dgm:cxn modelId="{89C9072B-6127-4295-9B4F-81BF9D52124C}" type="presOf" srcId="{1B24C88F-5991-4CFA-A080-A386D330FEF6}" destId="{929922F8-596A-4055-9C82-63A4A9F80C0D}" srcOrd="0" destOrd="0" presId="urn:microsoft.com/office/officeart/2005/8/layout/radial1"/>
    <dgm:cxn modelId="{7755216C-7D15-4043-8FAC-2EA5970AC11E}" type="presOf" srcId="{61E66C54-43B5-E54C-92C9-71C82447943C}" destId="{D4650C6D-AF50-4C42-95DF-75BBE9E497B1}" srcOrd="1" destOrd="0" presId="urn:microsoft.com/office/officeart/2005/8/layout/radial1"/>
    <dgm:cxn modelId="{163B63AE-E78F-4310-9ED1-5A69EFB04E40}" type="presOf" srcId="{BA988568-A5F0-43AB-803F-9EB0F721822A}" destId="{1DE18513-56E2-4B3A-A51D-11B4D1BED2FE}" srcOrd="0" destOrd="0" presId="urn:microsoft.com/office/officeart/2005/8/layout/radial1"/>
    <dgm:cxn modelId="{93529095-90C5-469E-9EAB-C10BF89ACEDE}" type="presOf" srcId="{F523D408-8BD1-0E43-8F3D-C1EDBF80ED5B}" destId="{FB0AAEE1-D5EF-3340-8899-A364C28A8831}" srcOrd="0" destOrd="0" presId="urn:microsoft.com/office/officeart/2005/8/layout/radial1"/>
    <dgm:cxn modelId="{8753EB0E-C009-44F3-B03D-C6815E43EEBE}" type="presOf" srcId="{61E66C54-43B5-E54C-92C9-71C82447943C}" destId="{99A68F83-2D4F-3C4E-8559-B25A32BFE734}" srcOrd="0" destOrd="0" presId="urn:microsoft.com/office/officeart/2005/8/layout/radial1"/>
    <dgm:cxn modelId="{1468DDB8-DB31-DC4F-AA16-9B3718A5BCB0}" srcId="{A2143F95-4E3D-1047-83F0-2D5267707804}" destId="{A9013C20-0133-244E-A7BD-C505797CBCC9}" srcOrd="3" destOrd="0" parTransId="{E0572D54-2627-9B46-804E-D201B8F081D4}" sibTransId="{B1603694-90C4-6040-91F7-D80988B81B1E}"/>
    <dgm:cxn modelId="{B58635C9-1CA0-4D02-AF70-0D63BE3527D0}" type="presOf" srcId="{730F87CD-0ADF-46F9-8953-33F2C5CDBF1D}" destId="{ECA2BEBA-C900-4416-A145-131DC3054C7C}" srcOrd="0" destOrd="0" presId="urn:microsoft.com/office/officeart/2005/8/layout/radial1"/>
    <dgm:cxn modelId="{09D73DE2-524C-4FB4-A9CC-329B94448F94}" type="presOf" srcId="{BA988568-A5F0-43AB-803F-9EB0F721822A}" destId="{6A8C24AB-CE21-4CDB-B7DD-10DC82647E16}" srcOrd="1" destOrd="0" presId="urn:microsoft.com/office/officeart/2005/8/layout/radial1"/>
    <dgm:cxn modelId="{4AAD3C80-98FF-4199-B0AE-CB6928B1B889}" srcId="{A641EB90-A664-E84E-8D97-8AFEA98F501F}" destId="{974C3EBD-405F-473A-895B-8F4C3DD73682}" srcOrd="1" destOrd="0" parTransId="{CE9E8DE7-C6EA-402A-9660-22BDB3F0D999}" sibTransId="{D49EDCDD-9446-4146-9ADD-2AE8A032D31D}"/>
    <dgm:cxn modelId="{0DB9147D-2CF9-403F-9327-B692D0D10834}" type="presOf" srcId="{730F87CD-0ADF-46F9-8953-33F2C5CDBF1D}" destId="{9F2E715C-0545-4F38-B694-2EC6624A3BB0}" srcOrd="1" destOrd="0" presId="urn:microsoft.com/office/officeart/2005/8/layout/radial1"/>
    <dgm:cxn modelId="{50610019-1B66-468B-9B88-6CA5B1469269}" srcId="{A2143F95-4E3D-1047-83F0-2D5267707804}" destId="{8402CF67-7309-438B-89A3-B6DD879831A9}" srcOrd="12" destOrd="0" parTransId="{1B24C88F-5991-4CFA-A080-A386D330FEF6}" sibTransId="{FD989936-84B2-4149-9394-1B91C542CE31}"/>
    <dgm:cxn modelId="{8D4E29F6-1C48-4748-BC31-A5D4844239C5}" type="presOf" srcId="{1B24C88F-5991-4CFA-A080-A386D330FEF6}" destId="{1311F2D2-A1A5-40E8-8475-2A6F922E0AFC}" srcOrd="1" destOrd="0" presId="urn:microsoft.com/office/officeart/2005/8/layout/radial1"/>
    <dgm:cxn modelId="{F914493C-3BFF-46C1-AABF-A2A824D4523A}" srcId="{A641EB90-A664-E84E-8D97-8AFEA98F501F}" destId="{46878024-0585-4555-BC0E-CFB3D32D8105}" srcOrd="2" destOrd="0" parTransId="{B7CE92C8-A4FA-4CE2-93EF-FCFEAB3456A1}" sibTransId="{AB3F0F02-DE42-4170-B5E1-563461AEC751}"/>
    <dgm:cxn modelId="{7150A157-80D2-4095-A70C-6543A522C924}" type="presOf" srcId="{A9013C20-0133-244E-A7BD-C505797CBCC9}" destId="{02841EE5-FFA6-B941-99D9-6A6716A87837}" srcOrd="0" destOrd="0" presId="urn:microsoft.com/office/officeart/2005/8/layout/radial1"/>
    <dgm:cxn modelId="{28404B94-8A7F-42EC-9BDE-E8089D42B5CD}" type="presOf" srcId="{BE6E3342-BAAF-5F4B-ADFA-EF9359012E4E}" destId="{2277F5D7-04B8-204D-B271-F11C146EACB8}" srcOrd="1" destOrd="0" presId="urn:microsoft.com/office/officeart/2005/8/layout/radial1"/>
    <dgm:cxn modelId="{A66D007A-B161-4EF0-9E2A-B2186D9E3587}" type="presOf" srcId="{A641EB90-A664-E84E-8D97-8AFEA98F501F}" destId="{517F6271-C9AE-C64B-932B-70EE43EDFDB4}" srcOrd="0" destOrd="0" presId="urn:microsoft.com/office/officeart/2005/8/layout/radial1"/>
    <dgm:cxn modelId="{4CD673D5-9ECB-9E4E-A7B8-2551C5AAEC01}" srcId="{A2143F95-4E3D-1047-83F0-2D5267707804}" destId="{4CC0F530-6695-274A-A8F2-4C4713F1166F}" srcOrd="1" destOrd="0" parTransId="{5DD29192-C815-FD4E-B7E1-1C61357D3C9A}" sibTransId="{C8FDE6C7-625F-7F46-8E64-D3C5BF070850}"/>
    <dgm:cxn modelId="{C265BE01-D548-47FA-B0ED-21916035B9E3}" type="presOf" srcId="{E0572D54-2627-9B46-804E-D201B8F081D4}" destId="{9D2AE32C-78C8-3348-A224-E225BC00107F}" srcOrd="1" destOrd="0" presId="urn:microsoft.com/office/officeart/2005/8/layout/radial1"/>
    <dgm:cxn modelId="{81673A3F-FB47-4B87-860B-FFACB8B40D32}" type="presOf" srcId="{AAA9BCBB-574D-2B45-AD2A-5AC9F3DCE152}" destId="{DBB14D50-CF83-0642-8A4C-AAA76F4154E9}" srcOrd="0" destOrd="0" presId="urn:microsoft.com/office/officeart/2005/8/layout/radial1"/>
    <dgm:cxn modelId="{1373664F-BC36-924F-AB16-4247DDCA3725}" srcId="{A2143F95-4E3D-1047-83F0-2D5267707804}" destId="{1752EEB8-C088-064C-89CC-B2D4F9CBCF59}" srcOrd="7" destOrd="0" parTransId="{32658959-73FB-7C4D-89D8-2F351749A2BA}" sibTransId="{33867592-810C-F64A-8F98-86F80115B7E5}"/>
    <dgm:cxn modelId="{55A5C56F-7583-40AC-A019-A447A437286B}" type="presOf" srcId="{A2143F95-4E3D-1047-83F0-2D5267707804}" destId="{854F9CA7-FD69-FF46-8BAC-05F6F68C73EE}" srcOrd="0" destOrd="0" presId="urn:microsoft.com/office/officeart/2005/8/layout/radial1"/>
    <dgm:cxn modelId="{4710CEB5-4395-47A8-828D-98510A5FEEE7}" type="presOf" srcId="{2960CF87-9FF0-4ECE-8EBD-873E0D23C9FA}" destId="{F255016D-8510-4A8D-ABB5-42DE81F949A5}" srcOrd="0" destOrd="0" presId="urn:microsoft.com/office/officeart/2005/8/layout/radial1"/>
    <dgm:cxn modelId="{1D9C2737-25D9-3744-BF25-87CFD42276A6}" srcId="{A2143F95-4E3D-1047-83F0-2D5267707804}" destId="{0C5D95AD-3B20-764A-9C3A-B153CC30770E}" srcOrd="0" destOrd="0" parTransId="{BE6E3342-BAAF-5F4B-ADFA-EF9359012E4E}" sibTransId="{2E5A2350-6142-F64B-A72D-1D01FBD854B3}"/>
    <dgm:cxn modelId="{3ADC9E55-13A2-4428-95D8-765777F8D6F0}" srcId="{A2143F95-4E3D-1047-83F0-2D5267707804}" destId="{2D19B4CD-CA80-4D36-9289-08FC25E170AD}" srcOrd="9" destOrd="0" parTransId="{BA988568-A5F0-43AB-803F-9EB0F721822A}" sibTransId="{1530EA0B-C02D-4630-AE4D-6EFA3A00B63A}"/>
    <dgm:cxn modelId="{207DCEC7-8953-41DF-BDCA-59C36F82B426}" type="presOf" srcId="{E0572D54-2627-9B46-804E-D201B8F081D4}" destId="{F80E9E04-465A-FF47-9D9A-21E3CE00C281}" srcOrd="0" destOrd="0" presId="urn:microsoft.com/office/officeart/2005/8/layout/radial1"/>
    <dgm:cxn modelId="{97EE0E2A-D059-4215-9211-7F1AF1FF2D6A}" srcId="{A2143F95-4E3D-1047-83F0-2D5267707804}" destId="{B728B352-C7CE-4072-A569-EE4CA3B38A12}" srcOrd="11" destOrd="0" parTransId="{730F87CD-0ADF-46F9-8953-33F2C5CDBF1D}" sibTransId="{C13AE62D-C933-4C6F-87A7-26ACBBE772F6}"/>
    <dgm:cxn modelId="{4F850FB0-3FB9-4B3D-B380-5BA145439F88}" type="presOf" srcId="{084C61A7-B4C3-4111-AE49-BE8C8CFA3C01}" destId="{1DF0A316-4DCD-408C-915A-B1566D2CB54B}" srcOrd="0" destOrd="0" presId="urn:microsoft.com/office/officeart/2005/8/layout/radial1"/>
    <dgm:cxn modelId="{5AF2E728-8702-45F9-A615-9E0CCAD16305}" type="presOf" srcId="{E93F3BD0-DD35-104E-8E52-3EC5E85DA1C2}" destId="{7C86C436-25EE-3B4E-9432-B6207B171A2B}" srcOrd="0" destOrd="0" presId="urn:microsoft.com/office/officeart/2005/8/layout/radial1"/>
    <dgm:cxn modelId="{5E069256-23BA-8B42-8FCE-78F6091A9D17}" srcId="{A641EB90-A664-E84E-8D97-8AFEA98F501F}" destId="{A2143F95-4E3D-1047-83F0-2D5267707804}" srcOrd="0" destOrd="0" parTransId="{2DA95071-87AD-E34A-93D0-E3BCDB014B0E}" sibTransId="{72C59A46-CDA2-CF49-A3A5-A76EA1E1B424}"/>
    <dgm:cxn modelId="{53E9828B-CFDC-449F-AB2F-20B5C637793E}" type="presOf" srcId="{2D19B4CD-CA80-4D36-9289-08FC25E170AD}" destId="{35E4D6B5-B439-45E7-BC18-B267D8A59A0B}" srcOrd="0" destOrd="0" presId="urn:microsoft.com/office/officeart/2005/8/layout/radial1"/>
    <dgm:cxn modelId="{AA382DCC-661F-472A-BCC4-F5BA3E3FCFD0}" type="presOf" srcId="{AAA9BCBB-574D-2B45-AD2A-5AC9F3DCE152}" destId="{960CD6D0-99FE-974A-9962-65A3DE95A3C2}" srcOrd="1" destOrd="0" presId="urn:microsoft.com/office/officeart/2005/8/layout/radial1"/>
    <dgm:cxn modelId="{37E2FC8F-7ADB-43D1-8201-11BA2F52D3C8}" type="presOf" srcId="{DAFE16D0-4930-494C-B44F-A4612D5238C3}" destId="{81E99544-A2D9-4940-B434-191CE2D6D41E}" srcOrd="0" destOrd="0" presId="urn:microsoft.com/office/officeart/2005/8/layout/radial1"/>
    <dgm:cxn modelId="{EFA910DD-32A2-4D01-97A2-DA73F3B9AC2D}" type="presOf" srcId="{4CC0F530-6695-274A-A8F2-4C4713F1166F}" destId="{869A18CD-BDFE-F44B-B0CB-98B8AF1F6D6A}" srcOrd="0" destOrd="0" presId="urn:microsoft.com/office/officeart/2005/8/layout/radial1"/>
    <dgm:cxn modelId="{FE35F2A7-5279-4F51-A1DB-8C7A80B3130B}" type="presOf" srcId="{5DD29192-C815-FD4E-B7E1-1C61357D3C9A}" destId="{E8B030B3-BC24-FB4B-9BE8-6E90982C142F}" srcOrd="0" destOrd="0" presId="urn:microsoft.com/office/officeart/2005/8/layout/radial1"/>
    <dgm:cxn modelId="{4260883F-9666-4BB7-822A-9FDF5A63D227}" type="presOf" srcId="{32658959-73FB-7C4D-89D8-2F351749A2BA}" destId="{CEA3B335-817F-8E4E-82D5-EC96A361EA08}" srcOrd="0" destOrd="0" presId="urn:microsoft.com/office/officeart/2005/8/layout/radial1"/>
    <dgm:cxn modelId="{A1480D33-E245-8D42-BA12-AF458F585B25}" srcId="{A2143F95-4E3D-1047-83F0-2D5267707804}" destId="{F523D408-8BD1-0E43-8F3D-C1EDBF80ED5B}" srcOrd="6" destOrd="0" parTransId="{AAA9BCBB-574D-2B45-AD2A-5AC9F3DCE152}" sibTransId="{5BABC64D-693C-6C40-9073-D3207A0D99D9}"/>
    <dgm:cxn modelId="{12D64661-CD13-4BB0-9FF8-CA1F4341D312}" type="presOf" srcId="{8402CF67-7309-438B-89A3-B6DD879831A9}" destId="{9D9383AC-3233-4405-BE64-BE9E6CB12974}" srcOrd="0" destOrd="0" presId="urn:microsoft.com/office/officeart/2005/8/layout/radial1"/>
    <dgm:cxn modelId="{CF69EFC6-8B36-4CB4-99AA-475DB8834AF4}" type="presOf" srcId="{DAFE16D0-4930-494C-B44F-A4612D5238C3}" destId="{74E048BA-DD5E-F548-93E1-DD53C7FA30BB}" srcOrd="1" destOrd="0" presId="urn:microsoft.com/office/officeart/2005/8/layout/radial1"/>
    <dgm:cxn modelId="{8D031CFF-ADAC-4FE0-8A6B-2A9660C52E5E}" type="presOf" srcId="{B728B352-C7CE-4072-A569-EE4CA3B38A12}" destId="{A3968322-8DD8-4645-ADA9-02BFD6E9A670}" srcOrd="0" destOrd="0" presId="urn:microsoft.com/office/officeart/2005/8/layout/radial1"/>
    <dgm:cxn modelId="{2AFAC625-6091-46A9-9496-9C7496BFC4C6}" type="presOf" srcId="{E76B0B17-6021-B849-B1E0-B051111EBF77}" destId="{E23A4C56-24A9-2448-B878-05EE66B5632D}" srcOrd="0" destOrd="0" presId="urn:microsoft.com/office/officeart/2005/8/layout/radial1"/>
    <dgm:cxn modelId="{95FA855C-E55F-4394-A2F6-A2E1173EF3DD}" type="presOf" srcId="{B435420F-89E2-4CFF-B9BC-E3F0F7C75176}" destId="{7D949F6E-3A1E-4ED0-B7B7-0462C17FACD3}" srcOrd="0" destOrd="0" presId="urn:microsoft.com/office/officeart/2005/8/layout/radial1"/>
    <dgm:cxn modelId="{0346D1A7-11A5-448F-B710-463C4F23FA59}" type="presOf" srcId="{0DDF341A-35F9-8244-9417-4BBFEB5148E1}" destId="{401617CE-D29A-D24A-98C3-B510F4940F06}" srcOrd="0" destOrd="0" presId="urn:microsoft.com/office/officeart/2005/8/layout/radial1"/>
    <dgm:cxn modelId="{8DFB3AE5-1BF5-4753-A48D-19A30E48DEA8}" srcId="{A2143F95-4E3D-1047-83F0-2D5267707804}" destId="{2960CF87-9FF0-4ECE-8EBD-873E0D23C9FA}" srcOrd="8" destOrd="0" parTransId="{3C03030E-7258-4011-B5B5-28C1C01FB966}" sibTransId="{6F7D12B9-5635-4A02-BFDA-FBF3289410AE}"/>
    <dgm:cxn modelId="{82282CB8-A52A-4AC3-A903-E0D47A3912BA}" srcId="{A2143F95-4E3D-1047-83F0-2D5267707804}" destId="{B435420F-89E2-4CFF-B9BC-E3F0F7C75176}" srcOrd="10" destOrd="0" parTransId="{084C61A7-B4C3-4111-AE49-BE8C8CFA3C01}" sibTransId="{22BD9E29-CC8C-434E-9C64-7E6AF645F4A7}"/>
    <dgm:cxn modelId="{BBC0E842-56CA-4D2B-8A41-40F5279B192F}" type="presOf" srcId="{1752EEB8-C088-064C-89CC-B2D4F9CBCF59}" destId="{2CF5AAFF-3975-F845-98D0-B5DF14358E84}" srcOrd="0" destOrd="0" presId="urn:microsoft.com/office/officeart/2005/8/layout/radial1"/>
    <dgm:cxn modelId="{2472BFB8-D404-964A-8C0D-6F90C2A49517}" srcId="{A2143F95-4E3D-1047-83F0-2D5267707804}" destId="{E93F3BD0-DD35-104E-8E52-3EC5E85DA1C2}" srcOrd="4" destOrd="0" parTransId="{DAFE16D0-4930-494C-B44F-A4612D5238C3}" sibTransId="{B09004B4-E267-5946-A68F-434C97ECA7A7}"/>
    <dgm:cxn modelId="{9B31984A-51EE-466F-867E-462888BBB2A4}" type="presOf" srcId="{93ED894E-1A3B-134F-A05B-EDD719D56C0F}" destId="{FB16683C-6441-144C-8949-A3E4C95A45AE}" srcOrd="0" destOrd="0" presId="urn:microsoft.com/office/officeart/2005/8/layout/radial1"/>
    <dgm:cxn modelId="{4BF0F9BA-B43B-7A49-ABC9-4033160D68EF}" srcId="{A2143F95-4E3D-1047-83F0-2D5267707804}" destId="{93ED894E-1A3B-134F-A05B-EDD719D56C0F}" srcOrd="2" destOrd="0" parTransId="{61E66C54-43B5-E54C-92C9-71C82447943C}" sibTransId="{CC2FD311-002B-BE4B-83D3-FEBDDEF32620}"/>
    <dgm:cxn modelId="{763B6857-4358-4F55-824D-A77F48CE03E4}" type="presParOf" srcId="{517F6271-C9AE-C64B-932B-70EE43EDFDB4}" destId="{854F9CA7-FD69-FF46-8BAC-05F6F68C73EE}" srcOrd="0" destOrd="0" presId="urn:microsoft.com/office/officeart/2005/8/layout/radial1"/>
    <dgm:cxn modelId="{D907EA26-B9DE-43A7-B0F7-28BD254FA97C}" type="presParOf" srcId="{517F6271-C9AE-C64B-932B-70EE43EDFDB4}" destId="{882A0E98-1F59-3C49-8C4F-A1AE2BBDFA5E}" srcOrd="1" destOrd="0" presId="urn:microsoft.com/office/officeart/2005/8/layout/radial1"/>
    <dgm:cxn modelId="{CF70114D-8970-4DDB-A9CB-B795E6AE3F89}" type="presParOf" srcId="{882A0E98-1F59-3C49-8C4F-A1AE2BBDFA5E}" destId="{2277F5D7-04B8-204D-B271-F11C146EACB8}" srcOrd="0" destOrd="0" presId="urn:microsoft.com/office/officeart/2005/8/layout/radial1"/>
    <dgm:cxn modelId="{F92B00F1-9EFA-43DA-8CE4-E31B6D2FEC13}" type="presParOf" srcId="{517F6271-C9AE-C64B-932B-70EE43EDFDB4}" destId="{297D0762-BA69-FE41-A67F-10B971DF4DD1}" srcOrd="2" destOrd="0" presId="urn:microsoft.com/office/officeart/2005/8/layout/radial1"/>
    <dgm:cxn modelId="{C87C35A8-D755-4E86-997D-6C1442DCE226}" type="presParOf" srcId="{517F6271-C9AE-C64B-932B-70EE43EDFDB4}" destId="{E8B030B3-BC24-FB4B-9BE8-6E90982C142F}" srcOrd="3" destOrd="0" presId="urn:microsoft.com/office/officeart/2005/8/layout/radial1"/>
    <dgm:cxn modelId="{CC65BB4A-BD0A-4BE6-900F-6AF2B11BF685}" type="presParOf" srcId="{E8B030B3-BC24-FB4B-9BE8-6E90982C142F}" destId="{B1A959F2-9839-E64A-8038-55CC3971DFEB}" srcOrd="0" destOrd="0" presId="urn:microsoft.com/office/officeart/2005/8/layout/radial1"/>
    <dgm:cxn modelId="{FD41E189-4D02-4918-B548-05E567D81CD5}" type="presParOf" srcId="{517F6271-C9AE-C64B-932B-70EE43EDFDB4}" destId="{869A18CD-BDFE-F44B-B0CB-98B8AF1F6D6A}" srcOrd="4" destOrd="0" presId="urn:microsoft.com/office/officeart/2005/8/layout/radial1"/>
    <dgm:cxn modelId="{81262256-7157-4F00-AE51-B51134C0D64D}" type="presParOf" srcId="{517F6271-C9AE-C64B-932B-70EE43EDFDB4}" destId="{99A68F83-2D4F-3C4E-8559-B25A32BFE734}" srcOrd="5" destOrd="0" presId="urn:microsoft.com/office/officeart/2005/8/layout/radial1"/>
    <dgm:cxn modelId="{51CD12E6-669C-44DB-AF4C-0A189304D8CA}" type="presParOf" srcId="{99A68F83-2D4F-3C4E-8559-B25A32BFE734}" destId="{D4650C6D-AF50-4C42-95DF-75BBE9E497B1}" srcOrd="0" destOrd="0" presId="urn:microsoft.com/office/officeart/2005/8/layout/radial1"/>
    <dgm:cxn modelId="{D63C6BE8-A369-44EF-AD1B-2F385F29340D}" type="presParOf" srcId="{517F6271-C9AE-C64B-932B-70EE43EDFDB4}" destId="{FB16683C-6441-144C-8949-A3E4C95A45AE}" srcOrd="6" destOrd="0" presId="urn:microsoft.com/office/officeart/2005/8/layout/radial1"/>
    <dgm:cxn modelId="{1E0F6B73-4DA6-4B62-B6AB-B41199B5177C}" type="presParOf" srcId="{517F6271-C9AE-C64B-932B-70EE43EDFDB4}" destId="{F80E9E04-465A-FF47-9D9A-21E3CE00C281}" srcOrd="7" destOrd="0" presId="urn:microsoft.com/office/officeart/2005/8/layout/radial1"/>
    <dgm:cxn modelId="{C8D37261-A60B-4AD8-B7A0-DCE0F71A25A1}" type="presParOf" srcId="{F80E9E04-465A-FF47-9D9A-21E3CE00C281}" destId="{9D2AE32C-78C8-3348-A224-E225BC00107F}" srcOrd="0" destOrd="0" presId="urn:microsoft.com/office/officeart/2005/8/layout/radial1"/>
    <dgm:cxn modelId="{0153DB25-FF5D-4ED8-A57F-202C8B7183AB}" type="presParOf" srcId="{517F6271-C9AE-C64B-932B-70EE43EDFDB4}" destId="{02841EE5-FFA6-B941-99D9-6A6716A87837}" srcOrd="8" destOrd="0" presId="urn:microsoft.com/office/officeart/2005/8/layout/radial1"/>
    <dgm:cxn modelId="{BF742962-22E4-48C8-B2CF-66FDC749CE77}" type="presParOf" srcId="{517F6271-C9AE-C64B-932B-70EE43EDFDB4}" destId="{81E99544-A2D9-4940-B434-191CE2D6D41E}" srcOrd="9" destOrd="0" presId="urn:microsoft.com/office/officeart/2005/8/layout/radial1"/>
    <dgm:cxn modelId="{0E908FC5-40F0-4073-A184-F0A3D4E38ECC}" type="presParOf" srcId="{81E99544-A2D9-4940-B434-191CE2D6D41E}" destId="{74E048BA-DD5E-F548-93E1-DD53C7FA30BB}" srcOrd="0" destOrd="0" presId="urn:microsoft.com/office/officeart/2005/8/layout/radial1"/>
    <dgm:cxn modelId="{9439026F-BF8E-48A7-9B37-8C288D34F409}" type="presParOf" srcId="{517F6271-C9AE-C64B-932B-70EE43EDFDB4}" destId="{7C86C436-25EE-3B4E-9432-B6207B171A2B}" srcOrd="10" destOrd="0" presId="urn:microsoft.com/office/officeart/2005/8/layout/radial1"/>
    <dgm:cxn modelId="{B046C3CC-5321-4ADF-9321-DC6FB397345F}" type="presParOf" srcId="{517F6271-C9AE-C64B-932B-70EE43EDFDB4}" destId="{E23A4C56-24A9-2448-B878-05EE66B5632D}" srcOrd="11" destOrd="0" presId="urn:microsoft.com/office/officeart/2005/8/layout/radial1"/>
    <dgm:cxn modelId="{4BC543F1-F9BD-41FC-90DC-F3FF7A51AD12}" type="presParOf" srcId="{E23A4C56-24A9-2448-B878-05EE66B5632D}" destId="{C264BD64-A4CC-A746-A531-01AAE69B4E98}" srcOrd="0" destOrd="0" presId="urn:microsoft.com/office/officeart/2005/8/layout/radial1"/>
    <dgm:cxn modelId="{FDD722F0-FE32-4556-86F8-75B1BC27B119}" type="presParOf" srcId="{517F6271-C9AE-C64B-932B-70EE43EDFDB4}" destId="{401617CE-D29A-D24A-98C3-B510F4940F06}" srcOrd="12" destOrd="0" presId="urn:microsoft.com/office/officeart/2005/8/layout/radial1"/>
    <dgm:cxn modelId="{B05BC6D1-AE10-4055-B7CE-20A692059D16}" type="presParOf" srcId="{517F6271-C9AE-C64B-932B-70EE43EDFDB4}" destId="{DBB14D50-CF83-0642-8A4C-AAA76F4154E9}" srcOrd="13" destOrd="0" presId="urn:microsoft.com/office/officeart/2005/8/layout/radial1"/>
    <dgm:cxn modelId="{56EB6234-77B5-4E01-BBE4-3E1F419F994C}" type="presParOf" srcId="{DBB14D50-CF83-0642-8A4C-AAA76F4154E9}" destId="{960CD6D0-99FE-974A-9962-65A3DE95A3C2}" srcOrd="0" destOrd="0" presId="urn:microsoft.com/office/officeart/2005/8/layout/radial1"/>
    <dgm:cxn modelId="{3DF1FD72-7096-4007-A0FF-BB24252022C8}" type="presParOf" srcId="{517F6271-C9AE-C64B-932B-70EE43EDFDB4}" destId="{FB0AAEE1-D5EF-3340-8899-A364C28A8831}" srcOrd="14" destOrd="0" presId="urn:microsoft.com/office/officeart/2005/8/layout/radial1"/>
    <dgm:cxn modelId="{E9454552-8693-4678-8A67-C46F4137241A}" type="presParOf" srcId="{517F6271-C9AE-C64B-932B-70EE43EDFDB4}" destId="{CEA3B335-817F-8E4E-82D5-EC96A361EA08}" srcOrd="15" destOrd="0" presId="urn:microsoft.com/office/officeart/2005/8/layout/radial1"/>
    <dgm:cxn modelId="{C587FCD2-4416-47BB-B151-7EA604BBC639}" type="presParOf" srcId="{CEA3B335-817F-8E4E-82D5-EC96A361EA08}" destId="{1E329D89-64D8-864B-A991-B432C9295B50}" srcOrd="0" destOrd="0" presId="urn:microsoft.com/office/officeart/2005/8/layout/radial1"/>
    <dgm:cxn modelId="{808E5A92-1737-47B4-908B-6AC7C135A3B5}" type="presParOf" srcId="{517F6271-C9AE-C64B-932B-70EE43EDFDB4}" destId="{2CF5AAFF-3975-F845-98D0-B5DF14358E84}" srcOrd="16" destOrd="0" presId="urn:microsoft.com/office/officeart/2005/8/layout/radial1"/>
    <dgm:cxn modelId="{D8138108-93CD-4FF2-A112-9E28777A8E87}" type="presParOf" srcId="{517F6271-C9AE-C64B-932B-70EE43EDFDB4}" destId="{1B8E8E9F-F126-405F-BB5F-F85E68474161}" srcOrd="17" destOrd="0" presId="urn:microsoft.com/office/officeart/2005/8/layout/radial1"/>
    <dgm:cxn modelId="{11E80931-678E-4665-8C83-CE4CCB3A051C}" type="presParOf" srcId="{1B8E8E9F-F126-405F-BB5F-F85E68474161}" destId="{5B136BF9-1BA6-442A-8322-9AE4B4EE4B8C}" srcOrd="0" destOrd="0" presId="urn:microsoft.com/office/officeart/2005/8/layout/radial1"/>
    <dgm:cxn modelId="{BC6CD1FA-C857-4DF1-95BB-74D2E1A5D6D6}" type="presParOf" srcId="{517F6271-C9AE-C64B-932B-70EE43EDFDB4}" destId="{F255016D-8510-4A8D-ABB5-42DE81F949A5}" srcOrd="18" destOrd="0" presId="urn:microsoft.com/office/officeart/2005/8/layout/radial1"/>
    <dgm:cxn modelId="{EC91C9D1-AD24-481D-9ADF-7B2544A66800}" type="presParOf" srcId="{517F6271-C9AE-C64B-932B-70EE43EDFDB4}" destId="{1DE18513-56E2-4B3A-A51D-11B4D1BED2FE}" srcOrd="19" destOrd="0" presId="urn:microsoft.com/office/officeart/2005/8/layout/radial1"/>
    <dgm:cxn modelId="{7EF30034-EFC3-44B3-8739-412B88705A7D}" type="presParOf" srcId="{1DE18513-56E2-4B3A-A51D-11B4D1BED2FE}" destId="{6A8C24AB-CE21-4CDB-B7DD-10DC82647E16}" srcOrd="0" destOrd="0" presId="urn:microsoft.com/office/officeart/2005/8/layout/radial1"/>
    <dgm:cxn modelId="{D958DF42-DAA7-4144-BBE8-A88C1AFF7A9C}" type="presParOf" srcId="{517F6271-C9AE-C64B-932B-70EE43EDFDB4}" destId="{35E4D6B5-B439-45E7-BC18-B267D8A59A0B}" srcOrd="20" destOrd="0" presId="urn:microsoft.com/office/officeart/2005/8/layout/radial1"/>
    <dgm:cxn modelId="{493BBA4E-86F5-4EE4-8E19-258024254853}" type="presParOf" srcId="{517F6271-C9AE-C64B-932B-70EE43EDFDB4}" destId="{1DF0A316-4DCD-408C-915A-B1566D2CB54B}" srcOrd="21" destOrd="0" presId="urn:microsoft.com/office/officeart/2005/8/layout/radial1"/>
    <dgm:cxn modelId="{ABCF31D5-76CF-4625-9DFE-D9BFD55FE578}" type="presParOf" srcId="{1DF0A316-4DCD-408C-915A-B1566D2CB54B}" destId="{E83DC9DD-790D-488A-BB20-C03DAAD3FE61}" srcOrd="0" destOrd="0" presId="urn:microsoft.com/office/officeart/2005/8/layout/radial1"/>
    <dgm:cxn modelId="{52D4ED63-7787-45CB-8937-781EBA8F01BE}" type="presParOf" srcId="{517F6271-C9AE-C64B-932B-70EE43EDFDB4}" destId="{7D949F6E-3A1E-4ED0-B7B7-0462C17FACD3}" srcOrd="22" destOrd="0" presId="urn:microsoft.com/office/officeart/2005/8/layout/radial1"/>
    <dgm:cxn modelId="{1BD38202-0A63-4A14-9774-4F4FCEA492F1}" type="presParOf" srcId="{517F6271-C9AE-C64B-932B-70EE43EDFDB4}" destId="{ECA2BEBA-C900-4416-A145-131DC3054C7C}" srcOrd="23" destOrd="0" presId="urn:microsoft.com/office/officeart/2005/8/layout/radial1"/>
    <dgm:cxn modelId="{DFD0D836-DF3C-4C9E-9A43-AA287AF12AC1}" type="presParOf" srcId="{ECA2BEBA-C900-4416-A145-131DC3054C7C}" destId="{9F2E715C-0545-4F38-B694-2EC6624A3BB0}" srcOrd="0" destOrd="0" presId="urn:microsoft.com/office/officeart/2005/8/layout/radial1"/>
    <dgm:cxn modelId="{9AF5A17E-351D-463C-827E-CC22524FC47A}" type="presParOf" srcId="{517F6271-C9AE-C64B-932B-70EE43EDFDB4}" destId="{A3968322-8DD8-4645-ADA9-02BFD6E9A670}" srcOrd="24" destOrd="0" presId="urn:microsoft.com/office/officeart/2005/8/layout/radial1"/>
    <dgm:cxn modelId="{E85CA174-DCED-4DFB-ADDD-DFB906F1653E}" type="presParOf" srcId="{517F6271-C9AE-C64B-932B-70EE43EDFDB4}" destId="{929922F8-596A-4055-9C82-63A4A9F80C0D}" srcOrd="25" destOrd="0" presId="urn:microsoft.com/office/officeart/2005/8/layout/radial1"/>
    <dgm:cxn modelId="{E81DDA7E-F95D-4797-A2CB-F527D515781A}" type="presParOf" srcId="{929922F8-596A-4055-9C82-63A4A9F80C0D}" destId="{1311F2D2-A1A5-40E8-8475-2A6F922E0AFC}" srcOrd="0" destOrd="0" presId="urn:microsoft.com/office/officeart/2005/8/layout/radial1"/>
    <dgm:cxn modelId="{57DFF7A2-BA7C-4D4E-A5C2-E50836FD30DA}" type="presParOf" srcId="{517F6271-C9AE-C64B-932B-70EE43EDFDB4}" destId="{9D9383AC-3233-4405-BE64-BE9E6CB12974}" srcOrd="2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1EB90-A664-E84E-8D97-8AFEA98F501F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2143F95-4E3D-1047-83F0-2D5267707804}">
      <dgm:prSet phldrT="[Tes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dirty="0" smtClean="0">
              <a:solidFill>
                <a:schemeClr val="tx1"/>
              </a:solidFill>
              <a:latin typeface="+mn-lt"/>
            </a:rPr>
            <a:t>triennale  Luglio 2020</a:t>
          </a:r>
          <a:endParaRPr lang="it-IT" sz="2000" b="1" dirty="0">
            <a:solidFill>
              <a:schemeClr val="tx1"/>
            </a:solidFill>
            <a:latin typeface="+mn-lt"/>
          </a:endParaRPr>
        </a:p>
      </dgm:t>
    </dgm:pt>
    <dgm:pt modelId="{2DA95071-87AD-E34A-93D0-E3BCDB014B0E}" type="parTrans" cxnId="{5E069256-23BA-8B42-8FCE-78F6091A9D17}">
      <dgm:prSet/>
      <dgm:spPr/>
      <dgm:t>
        <a:bodyPr/>
        <a:lstStyle/>
        <a:p>
          <a:endParaRPr lang="it-IT"/>
        </a:p>
      </dgm:t>
    </dgm:pt>
    <dgm:pt modelId="{72C59A46-CDA2-CF49-A3A5-A76EA1E1B424}" type="sibTrans" cxnId="{5E069256-23BA-8B42-8FCE-78F6091A9D17}">
      <dgm:prSet/>
      <dgm:spPr/>
      <dgm:t>
        <a:bodyPr/>
        <a:lstStyle/>
        <a:p>
          <a:endParaRPr lang="it-IT"/>
        </a:p>
      </dgm:t>
    </dgm:pt>
    <dgm:pt modelId="{0C5D95AD-3B20-764A-9C3A-B153CC30770E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Erasmus</a:t>
          </a:r>
          <a:r>
            <a:rPr lang="it-IT" sz="1200" dirty="0" smtClean="0">
              <a:solidFill>
                <a:schemeClr val="tx1"/>
              </a:solidFill>
            </a:rPr>
            <a:t>: </a:t>
          </a:r>
        </a:p>
        <a:p>
          <a:r>
            <a:rPr lang="it-IT" sz="1200" dirty="0" smtClean="0">
              <a:solidFill>
                <a:schemeClr val="tx1"/>
              </a:solidFill>
            </a:rPr>
            <a:t>a. realizzazione di due incontri per presentare l’esperienza degli studenti nelle sedi Erasmus, considerando anche l’emergenza COVID-19</a:t>
          </a:r>
        </a:p>
        <a:p>
          <a:r>
            <a:rPr lang="it-IT" sz="1200" dirty="0" smtClean="0">
              <a:solidFill>
                <a:schemeClr val="tx1"/>
              </a:solidFill>
            </a:rPr>
            <a:t>b. Confronto con le università partner estere su obiettivi formativi</a:t>
          </a:r>
          <a:endParaRPr lang="it-IT" sz="1200" dirty="0">
            <a:solidFill>
              <a:schemeClr val="tx1"/>
            </a:solidFill>
          </a:endParaRPr>
        </a:p>
      </dgm:t>
    </dgm:pt>
    <dgm:pt modelId="{BE6E3342-BAAF-5F4B-ADFA-EF9359012E4E}" type="parTrans" cxnId="{1D9C2737-25D9-3744-BF25-87CFD42276A6}">
      <dgm:prSet/>
      <dgm:spPr/>
      <dgm:t>
        <a:bodyPr/>
        <a:lstStyle/>
        <a:p>
          <a:endParaRPr lang="it-IT"/>
        </a:p>
      </dgm:t>
    </dgm:pt>
    <dgm:pt modelId="{2E5A2350-6142-F64B-A72D-1D01FBD854B3}" type="sibTrans" cxnId="{1D9C2737-25D9-3744-BF25-87CFD42276A6}">
      <dgm:prSet/>
      <dgm:spPr/>
      <dgm:t>
        <a:bodyPr/>
        <a:lstStyle/>
        <a:p>
          <a:endParaRPr lang="it-IT"/>
        </a:p>
      </dgm:t>
    </dgm:pt>
    <dgm:pt modelId="{4CC0F530-6695-274A-A8F2-4C4713F1166F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Laboratori</a:t>
          </a:r>
          <a:r>
            <a:rPr lang="it-IT" sz="1200" dirty="0" smtClean="0">
              <a:solidFill>
                <a:schemeClr val="tx1"/>
              </a:solidFill>
            </a:rPr>
            <a:t>: </a:t>
          </a:r>
          <a:r>
            <a:rPr lang="it-IT" sz="1200" i="0" dirty="0" smtClean="0">
              <a:solidFill>
                <a:schemeClr val="tx1"/>
              </a:solidFill>
            </a:rPr>
            <a:t>conversione e adattamento alla modalità online (Teams®) del laboratorio sul prelievo venoso </a:t>
          </a:r>
          <a:endParaRPr lang="it-IT" sz="1200" i="0" dirty="0">
            <a:solidFill>
              <a:schemeClr val="tx1"/>
            </a:solidFill>
          </a:endParaRPr>
        </a:p>
      </dgm:t>
    </dgm:pt>
    <dgm:pt modelId="{5DD29192-C815-FD4E-B7E1-1C61357D3C9A}" type="parTrans" cxnId="{4CD673D5-9ECB-9E4E-A7B8-2551C5AAEC01}">
      <dgm:prSet/>
      <dgm:spPr/>
      <dgm:t>
        <a:bodyPr/>
        <a:lstStyle/>
        <a:p>
          <a:endParaRPr lang="it-IT"/>
        </a:p>
      </dgm:t>
    </dgm:pt>
    <dgm:pt modelId="{C8FDE6C7-625F-7F46-8E64-D3C5BF070850}" type="sibTrans" cxnId="{4CD673D5-9ECB-9E4E-A7B8-2551C5AAEC01}">
      <dgm:prSet/>
      <dgm:spPr/>
      <dgm:t>
        <a:bodyPr/>
        <a:lstStyle/>
        <a:p>
          <a:endParaRPr lang="it-IT"/>
        </a:p>
      </dgm:t>
    </dgm:pt>
    <dgm:pt modelId="{A9013C20-0133-244E-A7BD-C505797CBCC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b="0" dirty="0" smtClean="0">
              <a:solidFill>
                <a:schemeClr val="tx1"/>
              </a:solidFill>
            </a:rPr>
            <a:t>Stimata la superficie necessaria in ASUFC per gli </a:t>
          </a:r>
          <a:r>
            <a:rPr lang="it-IT" sz="1200" b="1" dirty="0" smtClean="0">
              <a:solidFill>
                <a:schemeClr val="tx1"/>
              </a:solidFill>
            </a:rPr>
            <a:t>stipetti </a:t>
          </a:r>
          <a:r>
            <a:rPr lang="it-IT" sz="1200" b="0" dirty="0" smtClean="0">
              <a:solidFill>
                <a:schemeClr val="tx1"/>
              </a:solidFill>
            </a:rPr>
            <a:t>e concordato avvio procedura acquisto</a:t>
          </a:r>
          <a:r>
            <a:rPr lang="it-IT" sz="1200" b="1" dirty="0" smtClean="0">
              <a:solidFill>
                <a:schemeClr val="tx1"/>
              </a:solidFill>
            </a:rPr>
            <a:t> </a:t>
          </a:r>
          <a:endParaRPr lang="it-IT" sz="1200" dirty="0">
            <a:solidFill>
              <a:schemeClr val="tx1"/>
            </a:solidFill>
          </a:endParaRPr>
        </a:p>
      </dgm:t>
    </dgm:pt>
    <dgm:pt modelId="{E0572D54-2627-9B46-804E-D201B8F081D4}" type="parTrans" cxnId="{1468DDB8-DB31-DC4F-AA16-9B3718A5BCB0}">
      <dgm:prSet/>
      <dgm:spPr/>
      <dgm:t>
        <a:bodyPr/>
        <a:lstStyle/>
        <a:p>
          <a:endParaRPr lang="it-IT"/>
        </a:p>
      </dgm:t>
    </dgm:pt>
    <dgm:pt modelId="{B1603694-90C4-6040-91F7-D80988B81B1E}" type="sibTrans" cxnId="{1468DDB8-DB31-DC4F-AA16-9B3718A5BCB0}">
      <dgm:prSet/>
      <dgm:spPr/>
      <dgm:t>
        <a:bodyPr/>
        <a:lstStyle/>
        <a:p>
          <a:endParaRPr lang="it-IT"/>
        </a:p>
      </dgm:t>
    </dgm:pt>
    <dgm:pt modelId="{E93F3BD0-DD35-104E-8E52-3EC5E85DA1C2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Sopralluoghi per sviluppare la </a:t>
          </a:r>
          <a:r>
            <a:rPr lang="it-IT" sz="1200" b="1" dirty="0" smtClean="0">
              <a:solidFill>
                <a:schemeClr val="tx1"/>
              </a:solidFill>
            </a:rPr>
            <a:t>tecnologia d’aula </a:t>
          </a:r>
          <a:r>
            <a:rPr lang="it-IT" sz="1200" dirty="0" smtClean="0">
              <a:solidFill>
                <a:schemeClr val="tx1"/>
              </a:solidFill>
            </a:rPr>
            <a:t>di supporto alla didattica a distanza, integrando Ud e Pn</a:t>
          </a:r>
          <a:endParaRPr lang="it-IT" sz="1200" dirty="0">
            <a:solidFill>
              <a:schemeClr val="tx1"/>
            </a:solidFill>
          </a:endParaRPr>
        </a:p>
      </dgm:t>
    </dgm:pt>
    <dgm:pt modelId="{DAFE16D0-4930-494C-B44F-A4612D5238C3}" type="parTrans" cxnId="{2472BFB8-D404-964A-8C0D-6F90C2A49517}">
      <dgm:prSet/>
      <dgm:spPr/>
      <dgm:t>
        <a:bodyPr/>
        <a:lstStyle/>
        <a:p>
          <a:endParaRPr lang="it-IT"/>
        </a:p>
      </dgm:t>
    </dgm:pt>
    <dgm:pt modelId="{B09004B4-E267-5946-A68F-434C97ECA7A7}" type="sibTrans" cxnId="{2472BFB8-D404-964A-8C0D-6F90C2A49517}">
      <dgm:prSet/>
      <dgm:spPr/>
      <dgm:t>
        <a:bodyPr/>
        <a:lstStyle/>
        <a:p>
          <a:endParaRPr lang="it-IT"/>
        </a:p>
      </dgm:t>
    </dgm:pt>
    <dgm:pt modelId="{0DDF341A-35F9-8244-9417-4BBFEB5148E1}">
      <dgm:prSet phldrT="[Tes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Twitter</a:t>
          </a:r>
          <a:r>
            <a:rPr lang="it-IT" sz="1200" dirty="0" smtClean="0">
              <a:solidFill>
                <a:schemeClr val="tx1"/>
              </a:solidFill>
            </a:rPr>
            <a:t>: </a:t>
          </a:r>
        </a:p>
        <a:p>
          <a:r>
            <a:rPr lang="it-IT" sz="1200" dirty="0" smtClean="0">
              <a:solidFill>
                <a:schemeClr val="tx1"/>
              </a:solidFill>
            </a:rPr>
            <a:t>a. A partire dal 16.03.2020 le pubblicazioni sull’account sono quotidiane</a:t>
          </a:r>
        </a:p>
        <a:p>
          <a:r>
            <a:rPr lang="it-IT" sz="1200" dirty="0" smtClean="0">
              <a:solidFill>
                <a:schemeClr val="tx1"/>
              </a:solidFill>
            </a:rPr>
            <a:t>b. Aumento costante dei followers, anche tra gli stakeholder esterni</a:t>
          </a:r>
        </a:p>
        <a:p>
          <a:r>
            <a:rPr lang="it-IT" sz="1200" dirty="0" smtClean="0">
              <a:solidFill>
                <a:schemeClr val="tx1"/>
              </a:solidFill>
            </a:rPr>
            <a:t>c. Trasmesse in diretta le discussioni delle tesi di laurea di aprile 2020 </a:t>
          </a:r>
          <a:endParaRPr lang="it-IT" sz="1200" dirty="0">
            <a:solidFill>
              <a:schemeClr val="tx1"/>
            </a:solidFill>
          </a:endParaRPr>
        </a:p>
      </dgm:t>
    </dgm:pt>
    <dgm:pt modelId="{E76B0B17-6021-B849-B1E0-B051111EBF77}" type="parTrans" cxnId="{A28F5682-252C-F04E-91A4-ACF91A1FFD6B}">
      <dgm:prSet/>
      <dgm:spPr/>
      <dgm:t>
        <a:bodyPr/>
        <a:lstStyle/>
        <a:p>
          <a:endParaRPr lang="it-IT"/>
        </a:p>
      </dgm:t>
    </dgm:pt>
    <dgm:pt modelId="{46672E0F-1470-424F-A6C6-3C1B53135070}" type="sibTrans" cxnId="{A28F5682-252C-F04E-91A4-ACF91A1FFD6B}">
      <dgm:prSet/>
      <dgm:spPr/>
      <dgm:t>
        <a:bodyPr/>
        <a:lstStyle/>
        <a:p>
          <a:endParaRPr lang="it-IT"/>
        </a:p>
      </dgm:t>
    </dgm:pt>
    <dgm:pt modelId="{E76334B9-119E-5F4F-A051-55E3D24D8FDC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Aggiornamento della composizione del </a:t>
          </a:r>
          <a:r>
            <a:rPr lang="it-IT" sz="1200" b="1" dirty="0" smtClean="0">
              <a:solidFill>
                <a:schemeClr val="tx1"/>
              </a:solidFill>
            </a:rPr>
            <a:t>Comitato di Indirizzamento </a:t>
          </a:r>
          <a:r>
            <a:rPr lang="it-IT" sz="1200" dirty="0" smtClean="0">
              <a:solidFill>
                <a:schemeClr val="tx1"/>
              </a:solidFill>
            </a:rPr>
            <a:t>con i neo DG delle Aziende Sanitarie</a:t>
          </a:r>
          <a:endParaRPr lang="it-IT" sz="1200" dirty="0">
            <a:solidFill>
              <a:schemeClr val="tx1"/>
            </a:solidFill>
          </a:endParaRPr>
        </a:p>
      </dgm:t>
    </dgm:pt>
    <dgm:pt modelId="{95A64086-7565-E842-A4E2-A27383C4BD93}" type="parTrans" cxnId="{55462E49-0796-ED41-A7CB-ED0486C732FC}">
      <dgm:prSet/>
      <dgm:spPr/>
      <dgm:t>
        <a:bodyPr/>
        <a:lstStyle/>
        <a:p>
          <a:endParaRPr lang="it-IT"/>
        </a:p>
      </dgm:t>
    </dgm:pt>
    <dgm:pt modelId="{4083F193-9E0F-E04C-BA84-D7BFD597FE97}" type="sibTrans" cxnId="{55462E49-0796-ED41-A7CB-ED0486C732FC}">
      <dgm:prSet/>
      <dgm:spPr/>
      <dgm:t>
        <a:bodyPr/>
        <a:lstStyle/>
        <a:p>
          <a:endParaRPr lang="it-IT"/>
        </a:p>
      </dgm:t>
    </dgm:pt>
    <dgm:pt modelId="{F523D408-8BD1-0E43-8F3D-C1EDBF80ED5B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Programma di sorveglianza dei cambiamenti              </a:t>
          </a:r>
        </a:p>
        <a:p>
          <a:r>
            <a:rPr lang="it-IT" sz="1200" dirty="0" smtClean="0">
              <a:solidFill>
                <a:schemeClr val="tx1"/>
              </a:solidFill>
            </a:rPr>
            <a:t>(es. incontro di confronto con il Presidente della Commissione Paritetica, analisi delle criticità da parte del Presidente del Nucleo di Valutazione di Ateneo) </a:t>
          </a:r>
          <a:endParaRPr lang="it-IT" sz="1200" dirty="0">
            <a:solidFill>
              <a:schemeClr val="tx1"/>
            </a:solidFill>
          </a:endParaRPr>
        </a:p>
      </dgm:t>
    </dgm:pt>
    <dgm:pt modelId="{AAA9BCBB-574D-2B45-AD2A-5AC9F3DCE152}" type="parTrans" cxnId="{A1480D33-E245-8D42-BA12-AF458F585B25}">
      <dgm:prSet/>
      <dgm:spPr/>
      <dgm:t>
        <a:bodyPr/>
        <a:lstStyle/>
        <a:p>
          <a:endParaRPr lang="it-IT"/>
        </a:p>
      </dgm:t>
    </dgm:pt>
    <dgm:pt modelId="{5BABC64D-693C-6C40-9073-D3207A0D99D9}" type="sibTrans" cxnId="{A1480D33-E245-8D42-BA12-AF458F585B25}">
      <dgm:prSet/>
      <dgm:spPr/>
      <dgm:t>
        <a:bodyPr/>
        <a:lstStyle/>
        <a:p>
          <a:endParaRPr lang="it-IT"/>
        </a:p>
      </dgm:t>
    </dgm:pt>
    <dgm:pt modelId="{1752EEB8-C088-064C-89CC-B2D4F9CBCF59}">
      <dgm:prSet phldrT="[Testo]" custT="1"/>
      <dgm:spPr>
        <a:solidFill>
          <a:schemeClr val="accent1"/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Briefing trasversali</a:t>
          </a:r>
          <a:r>
            <a:rPr lang="it-IT" sz="1200" dirty="0" smtClean="0">
              <a:solidFill>
                <a:schemeClr val="tx1"/>
              </a:solidFill>
            </a:rPr>
            <a:t>: coinvolgimento degli studenti delle Professioni Sanitarie in briefing con le Aziende per l’accesso al tirocinio (emergenza COVID-19)</a:t>
          </a:r>
          <a:endParaRPr lang="it-IT" sz="1200" dirty="0">
            <a:solidFill>
              <a:schemeClr val="tx1"/>
            </a:solidFill>
          </a:endParaRPr>
        </a:p>
      </dgm:t>
    </dgm:pt>
    <dgm:pt modelId="{32658959-73FB-7C4D-89D8-2F351749A2BA}" type="parTrans" cxnId="{1373664F-BC36-924F-AB16-4247DDCA3725}">
      <dgm:prSet/>
      <dgm:spPr/>
      <dgm:t>
        <a:bodyPr/>
        <a:lstStyle/>
        <a:p>
          <a:endParaRPr lang="it-IT"/>
        </a:p>
      </dgm:t>
    </dgm:pt>
    <dgm:pt modelId="{33867592-810C-F64A-8F98-86F80115B7E5}" type="sibTrans" cxnId="{1373664F-BC36-924F-AB16-4247DDCA3725}">
      <dgm:prSet/>
      <dgm:spPr/>
      <dgm:t>
        <a:bodyPr/>
        <a:lstStyle/>
        <a:p>
          <a:endParaRPr lang="it-IT"/>
        </a:p>
      </dgm:t>
    </dgm:pt>
    <dgm:pt modelId="{93ED894E-1A3B-134F-A05B-EDD719D56C0F}">
      <dgm:prSet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Syllabus: </a:t>
          </a:r>
          <a:r>
            <a:rPr lang="it-IT" sz="1200" b="0" dirty="0" smtClean="0">
              <a:solidFill>
                <a:schemeClr val="tx1"/>
              </a:solidFill>
            </a:rPr>
            <a:t>aggiornamento di un gran numero di insegnamenti (es. Infermieristica Clinica, Bioetica) </a:t>
          </a:r>
          <a:endParaRPr lang="it-IT" sz="1200" b="0" dirty="0">
            <a:solidFill>
              <a:schemeClr val="tx1"/>
            </a:solidFill>
          </a:endParaRPr>
        </a:p>
      </dgm:t>
    </dgm:pt>
    <dgm:pt modelId="{61E66C54-43B5-E54C-92C9-71C82447943C}" type="parTrans" cxnId="{4BF0F9BA-B43B-7A49-ABC9-4033160D68EF}">
      <dgm:prSet/>
      <dgm:spPr/>
      <dgm:t>
        <a:bodyPr/>
        <a:lstStyle/>
        <a:p>
          <a:endParaRPr lang="it-IT"/>
        </a:p>
      </dgm:t>
    </dgm:pt>
    <dgm:pt modelId="{CC2FD311-002B-BE4B-83D3-FEBDDEF32620}" type="sibTrans" cxnId="{4BF0F9BA-B43B-7A49-ABC9-4033160D68EF}">
      <dgm:prSet/>
      <dgm:spPr/>
      <dgm:t>
        <a:bodyPr/>
        <a:lstStyle/>
        <a:p>
          <a:endParaRPr lang="it-IT"/>
        </a:p>
      </dgm:t>
    </dgm:pt>
    <dgm:pt modelId="{974C3EBD-405F-473A-895B-8F4C3DD73682}">
      <dgm:prSet/>
      <dgm:spPr/>
      <dgm:t>
        <a:bodyPr/>
        <a:lstStyle/>
        <a:p>
          <a:endParaRPr lang="it-IT"/>
        </a:p>
      </dgm:t>
    </dgm:pt>
    <dgm:pt modelId="{CE9E8DE7-C6EA-402A-9660-22BDB3F0D999}" type="parTrans" cxnId="{4AAD3C80-98FF-4199-B0AE-CB6928B1B889}">
      <dgm:prSet/>
      <dgm:spPr/>
      <dgm:t>
        <a:bodyPr/>
        <a:lstStyle/>
        <a:p>
          <a:endParaRPr lang="it-IT"/>
        </a:p>
      </dgm:t>
    </dgm:pt>
    <dgm:pt modelId="{D49EDCDD-9446-4146-9ADD-2AE8A032D31D}" type="sibTrans" cxnId="{4AAD3C80-98FF-4199-B0AE-CB6928B1B889}">
      <dgm:prSet/>
      <dgm:spPr/>
      <dgm:t>
        <a:bodyPr/>
        <a:lstStyle/>
        <a:p>
          <a:endParaRPr lang="it-IT"/>
        </a:p>
      </dgm:t>
    </dgm:pt>
    <dgm:pt modelId="{46878024-0585-4555-BC0E-CFB3D32D8105}">
      <dgm:prSet/>
      <dgm:spPr/>
      <dgm:t>
        <a:bodyPr/>
        <a:lstStyle/>
        <a:p>
          <a:endParaRPr lang="it-IT"/>
        </a:p>
      </dgm:t>
    </dgm:pt>
    <dgm:pt modelId="{B7CE92C8-A4FA-4CE2-93EF-FCFEAB3456A1}" type="parTrans" cxnId="{F914493C-3BFF-46C1-AABF-A2A824D4523A}">
      <dgm:prSet/>
      <dgm:spPr/>
      <dgm:t>
        <a:bodyPr/>
        <a:lstStyle/>
        <a:p>
          <a:endParaRPr lang="it-IT"/>
        </a:p>
      </dgm:t>
    </dgm:pt>
    <dgm:pt modelId="{AB3F0F02-DE42-4170-B5E1-563461AEC751}" type="sibTrans" cxnId="{F914493C-3BFF-46C1-AABF-A2A824D4523A}">
      <dgm:prSet/>
      <dgm:spPr/>
      <dgm:t>
        <a:bodyPr/>
        <a:lstStyle/>
        <a:p>
          <a:endParaRPr lang="it-IT"/>
        </a:p>
      </dgm:t>
    </dgm:pt>
    <dgm:pt modelId="{2960CF87-9FF0-4ECE-8EBD-873E0D23C9F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Numerosi incontri telematici, anche con i docenti MED/45, per: riprogettare le attività didattiche e gli esami di profitto, integrare le attività tra Ud e Pn, introdurre le modalità scritte a distanza</a:t>
          </a:r>
          <a:endParaRPr lang="it-IT" sz="1200" dirty="0">
            <a:solidFill>
              <a:schemeClr val="tx1"/>
            </a:solidFill>
          </a:endParaRPr>
        </a:p>
      </dgm:t>
    </dgm:pt>
    <dgm:pt modelId="{3C03030E-7258-4011-B5B5-28C1C01FB966}" type="parTrans" cxnId="{8DFB3AE5-1BF5-4753-A48D-19A30E48DEA8}">
      <dgm:prSet/>
      <dgm:spPr/>
      <dgm:t>
        <a:bodyPr/>
        <a:lstStyle/>
        <a:p>
          <a:endParaRPr lang="it-IT"/>
        </a:p>
      </dgm:t>
    </dgm:pt>
    <dgm:pt modelId="{6F7D12B9-5635-4A02-BFDA-FBF3289410AE}" type="sibTrans" cxnId="{8DFB3AE5-1BF5-4753-A48D-19A30E48DEA8}">
      <dgm:prSet/>
      <dgm:spPr/>
      <dgm:t>
        <a:bodyPr/>
        <a:lstStyle/>
        <a:p>
          <a:endParaRPr lang="it-IT"/>
        </a:p>
      </dgm:t>
    </dgm:pt>
    <dgm:pt modelId="{2D19B4CD-CA80-4D36-9289-08FC25E170A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Conversione degli eventi seminariali su </a:t>
          </a:r>
          <a:r>
            <a:rPr lang="it-IT" sz="1200" b="1" dirty="0" smtClean="0">
              <a:solidFill>
                <a:schemeClr val="tx1"/>
              </a:solidFill>
            </a:rPr>
            <a:t>piattaforma Teams® </a:t>
          </a:r>
          <a:r>
            <a:rPr lang="it-IT" sz="1200" dirty="0" smtClean="0">
              <a:solidFill>
                <a:schemeClr val="tx1"/>
              </a:solidFill>
            </a:rPr>
            <a:t>(es. tutorial tesi e sistema bibliotecario di Ateneo)</a:t>
          </a:r>
          <a:endParaRPr lang="it-IT" sz="1200" dirty="0">
            <a:solidFill>
              <a:schemeClr val="tx1"/>
            </a:solidFill>
          </a:endParaRPr>
        </a:p>
      </dgm:t>
    </dgm:pt>
    <dgm:pt modelId="{BA988568-A5F0-43AB-803F-9EB0F721822A}" type="parTrans" cxnId="{3ADC9E55-13A2-4428-95D8-765777F8D6F0}">
      <dgm:prSet/>
      <dgm:spPr/>
      <dgm:t>
        <a:bodyPr/>
        <a:lstStyle/>
        <a:p>
          <a:endParaRPr lang="it-IT"/>
        </a:p>
      </dgm:t>
    </dgm:pt>
    <dgm:pt modelId="{1530EA0B-C02D-4630-AE4D-6EFA3A00B63A}" type="sibTrans" cxnId="{3ADC9E55-13A2-4428-95D8-765777F8D6F0}">
      <dgm:prSet/>
      <dgm:spPr/>
      <dgm:t>
        <a:bodyPr/>
        <a:lstStyle/>
        <a:p>
          <a:endParaRPr lang="it-IT"/>
        </a:p>
      </dgm:t>
    </dgm:pt>
    <dgm:pt modelId="{B435420F-89E2-4CFF-B9BC-E3F0F7C7517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Realizzazione a distanza di attività di orientamento (es. </a:t>
          </a:r>
          <a:r>
            <a:rPr lang="it-IT" sz="1200" b="1" dirty="0" smtClean="0">
              <a:solidFill>
                <a:schemeClr val="tx1"/>
              </a:solidFill>
            </a:rPr>
            <a:t>Campus alternanza scuola/lavoro</a:t>
          </a:r>
          <a:r>
            <a:rPr lang="it-IT" sz="1200" dirty="0" smtClean="0">
              <a:solidFill>
                <a:schemeClr val="tx1"/>
              </a:solidFill>
            </a:rPr>
            <a:t>), incontri via Skype con potenziali studenti del CdS </a:t>
          </a:r>
          <a:endParaRPr lang="it-IT" sz="1200" dirty="0">
            <a:solidFill>
              <a:schemeClr val="tx1"/>
            </a:solidFill>
          </a:endParaRPr>
        </a:p>
      </dgm:t>
    </dgm:pt>
    <dgm:pt modelId="{084C61A7-B4C3-4111-AE49-BE8C8CFA3C01}" type="parTrans" cxnId="{82282CB8-A52A-4AC3-A903-E0D47A3912BA}">
      <dgm:prSet/>
      <dgm:spPr/>
      <dgm:t>
        <a:bodyPr/>
        <a:lstStyle/>
        <a:p>
          <a:endParaRPr lang="it-IT"/>
        </a:p>
      </dgm:t>
    </dgm:pt>
    <dgm:pt modelId="{22BD9E29-CC8C-434E-9C64-7E6AF645F4A7}" type="sibTrans" cxnId="{82282CB8-A52A-4AC3-A903-E0D47A3912BA}">
      <dgm:prSet/>
      <dgm:spPr/>
      <dgm:t>
        <a:bodyPr/>
        <a:lstStyle/>
        <a:p>
          <a:endParaRPr lang="it-IT"/>
        </a:p>
      </dgm:t>
    </dgm:pt>
    <dgm:pt modelId="{517F6271-C9AE-C64B-932B-70EE43EDFDB4}" type="pres">
      <dgm:prSet presAssocID="{A641EB90-A664-E84E-8D97-8AFEA98F50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4F9CA7-FD69-FF46-8BAC-05F6F68C73EE}" type="pres">
      <dgm:prSet presAssocID="{A2143F95-4E3D-1047-83F0-2D5267707804}" presName="centerShape" presStyleLbl="node0" presStyleIdx="0" presStyleCnt="1" custScaleX="246555" custScaleY="136378" custLinFactNeighborX="-24824" custLinFactNeighborY="-2567"/>
      <dgm:spPr/>
      <dgm:t>
        <a:bodyPr/>
        <a:lstStyle/>
        <a:p>
          <a:endParaRPr lang="it-IT"/>
        </a:p>
      </dgm:t>
    </dgm:pt>
    <dgm:pt modelId="{882A0E98-1F59-3C49-8C4F-A1AE2BBDFA5E}" type="pres">
      <dgm:prSet presAssocID="{BE6E3342-BAAF-5F4B-ADFA-EF9359012E4E}" presName="Name9" presStyleLbl="parChTrans1D2" presStyleIdx="0" presStyleCnt="12"/>
      <dgm:spPr/>
      <dgm:t>
        <a:bodyPr/>
        <a:lstStyle/>
        <a:p>
          <a:endParaRPr lang="it-IT"/>
        </a:p>
      </dgm:t>
    </dgm:pt>
    <dgm:pt modelId="{2277F5D7-04B8-204D-B271-F11C146EACB8}" type="pres">
      <dgm:prSet presAssocID="{BE6E3342-BAAF-5F4B-ADFA-EF9359012E4E}" presName="connTx" presStyleLbl="parChTrans1D2" presStyleIdx="0" presStyleCnt="12"/>
      <dgm:spPr/>
      <dgm:t>
        <a:bodyPr/>
        <a:lstStyle/>
        <a:p>
          <a:endParaRPr lang="it-IT"/>
        </a:p>
      </dgm:t>
    </dgm:pt>
    <dgm:pt modelId="{297D0762-BA69-FE41-A67F-10B971DF4DD1}" type="pres">
      <dgm:prSet presAssocID="{0C5D95AD-3B20-764A-9C3A-B153CC30770E}" presName="node" presStyleLbl="node1" presStyleIdx="0" presStyleCnt="12" custScaleX="258018" custScaleY="196317" custRadScaleRad="86608" custRadScaleInc="1482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B030B3-BC24-FB4B-9BE8-6E90982C142F}" type="pres">
      <dgm:prSet presAssocID="{5DD29192-C815-FD4E-B7E1-1C61357D3C9A}" presName="Name9" presStyleLbl="parChTrans1D2" presStyleIdx="1" presStyleCnt="12"/>
      <dgm:spPr/>
      <dgm:t>
        <a:bodyPr/>
        <a:lstStyle/>
        <a:p>
          <a:endParaRPr lang="it-IT"/>
        </a:p>
      </dgm:t>
    </dgm:pt>
    <dgm:pt modelId="{B1A959F2-9839-E64A-8038-55CC3971DFEB}" type="pres">
      <dgm:prSet presAssocID="{5DD29192-C815-FD4E-B7E1-1C61357D3C9A}" presName="connTx" presStyleLbl="parChTrans1D2" presStyleIdx="1" presStyleCnt="12"/>
      <dgm:spPr/>
      <dgm:t>
        <a:bodyPr/>
        <a:lstStyle/>
        <a:p>
          <a:endParaRPr lang="it-IT"/>
        </a:p>
      </dgm:t>
    </dgm:pt>
    <dgm:pt modelId="{869A18CD-BDFE-F44B-B0CB-98B8AF1F6D6A}" type="pres">
      <dgm:prSet presAssocID="{4CC0F530-6695-274A-A8F2-4C4713F1166F}" presName="node" presStyleLbl="node1" presStyleIdx="1" presStyleCnt="12" custScaleX="207993" custScaleY="160984" custRadScaleRad="96273" custRadScaleInc="-3949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A68F83-2D4F-3C4E-8559-B25A32BFE734}" type="pres">
      <dgm:prSet presAssocID="{61E66C54-43B5-E54C-92C9-71C82447943C}" presName="Name9" presStyleLbl="parChTrans1D2" presStyleIdx="2" presStyleCnt="12"/>
      <dgm:spPr/>
      <dgm:t>
        <a:bodyPr/>
        <a:lstStyle/>
        <a:p>
          <a:endParaRPr lang="it-IT"/>
        </a:p>
      </dgm:t>
    </dgm:pt>
    <dgm:pt modelId="{D4650C6D-AF50-4C42-95DF-75BBE9E497B1}" type="pres">
      <dgm:prSet presAssocID="{61E66C54-43B5-E54C-92C9-71C82447943C}" presName="connTx" presStyleLbl="parChTrans1D2" presStyleIdx="2" presStyleCnt="12"/>
      <dgm:spPr/>
      <dgm:t>
        <a:bodyPr/>
        <a:lstStyle/>
        <a:p>
          <a:endParaRPr lang="it-IT"/>
        </a:p>
      </dgm:t>
    </dgm:pt>
    <dgm:pt modelId="{FB16683C-6441-144C-8949-A3E4C95A45AE}" type="pres">
      <dgm:prSet presAssocID="{93ED894E-1A3B-134F-A05B-EDD719D56C0F}" presName="node" presStyleLbl="node1" presStyleIdx="2" presStyleCnt="12" custScaleX="180875" custScaleY="150693" custRadScaleRad="119102" custRadScaleInc="100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E9E04-465A-FF47-9D9A-21E3CE00C281}" type="pres">
      <dgm:prSet presAssocID="{E0572D54-2627-9B46-804E-D201B8F081D4}" presName="Name9" presStyleLbl="parChTrans1D2" presStyleIdx="3" presStyleCnt="12"/>
      <dgm:spPr/>
      <dgm:t>
        <a:bodyPr/>
        <a:lstStyle/>
        <a:p>
          <a:endParaRPr lang="it-IT"/>
        </a:p>
      </dgm:t>
    </dgm:pt>
    <dgm:pt modelId="{9D2AE32C-78C8-3348-A224-E225BC00107F}" type="pres">
      <dgm:prSet presAssocID="{E0572D54-2627-9B46-804E-D201B8F081D4}" presName="connTx" presStyleLbl="parChTrans1D2" presStyleIdx="3" presStyleCnt="12"/>
      <dgm:spPr/>
      <dgm:t>
        <a:bodyPr/>
        <a:lstStyle/>
        <a:p>
          <a:endParaRPr lang="it-IT"/>
        </a:p>
      </dgm:t>
    </dgm:pt>
    <dgm:pt modelId="{02841EE5-FFA6-B941-99D9-6A6716A87837}" type="pres">
      <dgm:prSet presAssocID="{A9013C20-0133-244E-A7BD-C505797CBCC9}" presName="node" presStyleLbl="node1" presStyleIdx="3" presStyleCnt="12" custScaleX="186739" custScaleY="119336" custRadScaleRad="108405" custRadScaleInc="29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E99544-A2D9-4940-B434-191CE2D6D41E}" type="pres">
      <dgm:prSet presAssocID="{DAFE16D0-4930-494C-B44F-A4612D5238C3}" presName="Name9" presStyleLbl="parChTrans1D2" presStyleIdx="4" presStyleCnt="12"/>
      <dgm:spPr/>
      <dgm:t>
        <a:bodyPr/>
        <a:lstStyle/>
        <a:p>
          <a:endParaRPr lang="it-IT"/>
        </a:p>
      </dgm:t>
    </dgm:pt>
    <dgm:pt modelId="{74E048BA-DD5E-F548-93E1-DD53C7FA30BB}" type="pres">
      <dgm:prSet presAssocID="{DAFE16D0-4930-494C-B44F-A4612D5238C3}" presName="connTx" presStyleLbl="parChTrans1D2" presStyleIdx="4" presStyleCnt="12"/>
      <dgm:spPr/>
      <dgm:t>
        <a:bodyPr/>
        <a:lstStyle/>
        <a:p>
          <a:endParaRPr lang="it-IT"/>
        </a:p>
      </dgm:t>
    </dgm:pt>
    <dgm:pt modelId="{7C86C436-25EE-3B4E-9432-B6207B171A2B}" type="pres">
      <dgm:prSet presAssocID="{E93F3BD0-DD35-104E-8E52-3EC5E85DA1C2}" presName="node" presStyleLbl="node1" presStyleIdx="4" presStyleCnt="12" custScaleX="212397" custScaleY="134813" custRadScaleRad="115975" custRadScaleInc="-329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A4C56-24A9-2448-B878-05EE66B5632D}" type="pres">
      <dgm:prSet presAssocID="{E76B0B17-6021-B849-B1E0-B051111EBF77}" presName="Name9" presStyleLbl="parChTrans1D2" presStyleIdx="5" presStyleCnt="12"/>
      <dgm:spPr/>
      <dgm:t>
        <a:bodyPr/>
        <a:lstStyle/>
        <a:p>
          <a:endParaRPr lang="it-IT"/>
        </a:p>
      </dgm:t>
    </dgm:pt>
    <dgm:pt modelId="{C264BD64-A4CC-A746-A531-01AAE69B4E98}" type="pres">
      <dgm:prSet presAssocID="{E76B0B17-6021-B849-B1E0-B051111EBF77}" presName="connTx" presStyleLbl="parChTrans1D2" presStyleIdx="5" presStyleCnt="12"/>
      <dgm:spPr/>
      <dgm:t>
        <a:bodyPr/>
        <a:lstStyle/>
        <a:p>
          <a:endParaRPr lang="it-IT"/>
        </a:p>
      </dgm:t>
    </dgm:pt>
    <dgm:pt modelId="{401617CE-D29A-D24A-98C3-B510F4940F06}" type="pres">
      <dgm:prSet presAssocID="{0DDF341A-35F9-8244-9417-4BBFEB5148E1}" presName="node" presStyleLbl="node1" presStyleIdx="5" presStyleCnt="12" custScaleX="288899" custScaleY="224979" custRadScaleRad="71576" custRadScaleInc="1485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96A11A-88C3-6D4F-A2C5-627CA5D1BDC1}" type="pres">
      <dgm:prSet presAssocID="{95A64086-7565-E842-A4E2-A27383C4BD93}" presName="Name9" presStyleLbl="parChTrans1D2" presStyleIdx="6" presStyleCnt="12"/>
      <dgm:spPr/>
      <dgm:t>
        <a:bodyPr/>
        <a:lstStyle/>
        <a:p>
          <a:endParaRPr lang="it-IT"/>
        </a:p>
      </dgm:t>
    </dgm:pt>
    <dgm:pt modelId="{9E9A2A94-E93D-444B-8F48-291499EF5346}" type="pres">
      <dgm:prSet presAssocID="{95A64086-7565-E842-A4E2-A27383C4BD93}" presName="connTx" presStyleLbl="parChTrans1D2" presStyleIdx="6" presStyleCnt="12"/>
      <dgm:spPr/>
      <dgm:t>
        <a:bodyPr/>
        <a:lstStyle/>
        <a:p>
          <a:endParaRPr lang="it-IT"/>
        </a:p>
      </dgm:t>
    </dgm:pt>
    <dgm:pt modelId="{A327A50D-A7D9-F348-941C-7E63AB03D068}" type="pres">
      <dgm:prSet presAssocID="{E76334B9-119E-5F4F-A051-55E3D24D8FDC}" presName="node" presStyleLbl="node1" presStyleIdx="6" presStyleCnt="12" custScaleX="180117" custScaleY="153002" custRadScaleRad="103212" custRadScaleInc="2427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B14D50-CF83-0642-8A4C-AAA76F4154E9}" type="pres">
      <dgm:prSet presAssocID="{AAA9BCBB-574D-2B45-AD2A-5AC9F3DCE152}" presName="Name9" presStyleLbl="parChTrans1D2" presStyleIdx="7" presStyleCnt="12"/>
      <dgm:spPr/>
      <dgm:t>
        <a:bodyPr/>
        <a:lstStyle/>
        <a:p>
          <a:endParaRPr lang="it-IT"/>
        </a:p>
      </dgm:t>
    </dgm:pt>
    <dgm:pt modelId="{960CD6D0-99FE-974A-9962-65A3DE95A3C2}" type="pres">
      <dgm:prSet presAssocID="{AAA9BCBB-574D-2B45-AD2A-5AC9F3DCE152}" presName="connTx" presStyleLbl="parChTrans1D2" presStyleIdx="7" presStyleCnt="12"/>
      <dgm:spPr/>
      <dgm:t>
        <a:bodyPr/>
        <a:lstStyle/>
        <a:p>
          <a:endParaRPr lang="it-IT"/>
        </a:p>
      </dgm:t>
    </dgm:pt>
    <dgm:pt modelId="{FB0AAEE1-D5EF-3340-8899-A364C28A8831}" type="pres">
      <dgm:prSet presAssocID="{F523D408-8BD1-0E43-8F3D-C1EDBF80ED5B}" presName="node" presStyleLbl="node1" presStyleIdx="7" presStyleCnt="12" custScaleX="245078" custScaleY="191499" custRadScaleRad="218112" custRadScaleInc="5358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3B335-817F-8E4E-82D5-EC96A361EA08}" type="pres">
      <dgm:prSet presAssocID="{32658959-73FB-7C4D-89D8-2F351749A2BA}" presName="Name9" presStyleLbl="parChTrans1D2" presStyleIdx="8" presStyleCnt="12"/>
      <dgm:spPr/>
      <dgm:t>
        <a:bodyPr/>
        <a:lstStyle/>
        <a:p>
          <a:endParaRPr lang="it-IT"/>
        </a:p>
      </dgm:t>
    </dgm:pt>
    <dgm:pt modelId="{1E329D89-64D8-864B-A991-B432C9295B50}" type="pres">
      <dgm:prSet presAssocID="{32658959-73FB-7C4D-89D8-2F351749A2BA}" presName="connTx" presStyleLbl="parChTrans1D2" presStyleIdx="8" presStyleCnt="12"/>
      <dgm:spPr/>
      <dgm:t>
        <a:bodyPr/>
        <a:lstStyle/>
        <a:p>
          <a:endParaRPr lang="it-IT"/>
        </a:p>
      </dgm:t>
    </dgm:pt>
    <dgm:pt modelId="{2CF5AAFF-3975-F845-98D0-B5DF14358E84}" type="pres">
      <dgm:prSet presAssocID="{1752EEB8-C088-064C-89CC-B2D4F9CBCF59}" presName="node" presStyleLbl="node1" presStyleIdx="8" presStyleCnt="12" custScaleX="210688" custScaleY="177705" custRadScaleRad="139200" custRadScaleInc="4399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8E8E9F-F126-405F-BB5F-F85E68474161}" type="pres">
      <dgm:prSet presAssocID="{3C03030E-7258-4011-B5B5-28C1C01FB966}" presName="Name9" presStyleLbl="parChTrans1D2" presStyleIdx="9" presStyleCnt="12"/>
      <dgm:spPr/>
      <dgm:t>
        <a:bodyPr/>
        <a:lstStyle/>
        <a:p>
          <a:endParaRPr lang="it-IT"/>
        </a:p>
      </dgm:t>
    </dgm:pt>
    <dgm:pt modelId="{5B136BF9-1BA6-442A-8322-9AE4B4EE4B8C}" type="pres">
      <dgm:prSet presAssocID="{3C03030E-7258-4011-B5B5-28C1C01FB966}" presName="connTx" presStyleLbl="parChTrans1D2" presStyleIdx="9" presStyleCnt="12"/>
      <dgm:spPr/>
      <dgm:t>
        <a:bodyPr/>
        <a:lstStyle/>
        <a:p>
          <a:endParaRPr lang="it-IT"/>
        </a:p>
      </dgm:t>
    </dgm:pt>
    <dgm:pt modelId="{F255016D-8510-4A8D-ABB5-42DE81F949A5}" type="pres">
      <dgm:prSet presAssocID="{2960CF87-9FF0-4ECE-8EBD-873E0D23C9FA}" presName="node" presStyleLbl="node1" presStyleIdx="9" presStyleCnt="12" custScaleX="215793" custScaleY="186716" custRadScaleRad="161195" custRadScaleInc="-1980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E18513-56E2-4B3A-A51D-11B4D1BED2FE}" type="pres">
      <dgm:prSet presAssocID="{BA988568-A5F0-43AB-803F-9EB0F721822A}" presName="Name9" presStyleLbl="parChTrans1D2" presStyleIdx="10" presStyleCnt="12"/>
      <dgm:spPr/>
      <dgm:t>
        <a:bodyPr/>
        <a:lstStyle/>
        <a:p>
          <a:endParaRPr lang="it-IT"/>
        </a:p>
      </dgm:t>
    </dgm:pt>
    <dgm:pt modelId="{6A8C24AB-CE21-4CDB-B7DD-10DC82647E16}" type="pres">
      <dgm:prSet presAssocID="{BA988568-A5F0-43AB-803F-9EB0F721822A}" presName="connTx" presStyleLbl="parChTrans1D2" presStyleIdx="10" presStyleCnt="12"/>
      <dgm:spPr/>
      <dgm:t>
        <a:bodyPr/>
        <a:lstStyle/>
        <a:p>
          <a:endParaRPr lang="it-IT"/>
        </a:p>
      </dgm:t>
    </dgm:pt>
    <dgm:pt modelId="{35E4D6B5-B439-45E7-BC18-B267D8A59A0B}" type="pres">
      <dgm:prSet presAssocID="{2D19B4CD-CA80-4D36-9289-08FC25E170AD}" presName="node" presStyleLbl="node1" presStyleIdx="10" presStyleCnt="12" custScaleX="212997" custScaleY="140107" custRadScaleRad="215063" custRadScaleInc="-2884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F0A316-4DCD-408C-915A-B1566D2CB54B}" type="pres">
      <dgm:prSet presAssocID="{084C61A7-B4C3-4111-AE49-BE8C8CFA3C01}" presName="Name9" presStyleLbl="parChTrans1D2" presStyleIdx="11" presStyleCnt="12"/>
      <dgm:spPr/>
      <dgm:t>
        <a:bodyPr/>
        <a:lstStyle/>
        <a:p>
          <a:endParaRPr lang="it-IT"/>
        </a:p>
      </dgm:t>
    </dgm:pt>
    <dgm:pt modelId="{E83DC9DD-790D-488A-BB20-C03DAAD3FE61}" type="pres">
      <dgm:prSet presAssocID="{084C61A7-B4C3-4111-AE49-BE8C8CFA3C01}" presName="connTx" presStyleLbl="parChTrans1D2" presStyleIdx="11" presStyleCnt="12"/>
      <dgm:spPr/>
      <dgm:t>
        <a:bodyPr/>
        <a:lstStyle/>
        <a:p>
          <a:endParaRPr lang="it-IT"/>
        </a:p>
      </dgm:t>
    </dgm:pt>
    <dgm:pt modelId="{7D949F6E-3A1E-4ED0-B7B7-0462C17FACD3}" type="pres">
      <dgm:prSet presAssocID="{B435420F-89E2-4CFF-B9BC-E3F0F7C75176}" presName="node" presStyleLbl="node1" presStyleIdx="11" presStyleCnt="12" custScaleX="240761" custScaleY="167637" custRadScaleRad="204689" custRadScaleInc="-3947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0E2A505-9D24-415C-BFEC-9DFF7672F970}" type="presOf" srcId="{DAFE16D0-4930-494C-B44F-A4612D5238C3}" destId="{74E048BA-DD5E-F548-93E1-DD53C7FA30BB}" srcOrd="1" destOrd="0" presId="urn:microsoft.com/office/officeart/2005/8/layout/radial1"/>
    <dgm:cxn modelId="{9CC57440-6385-442A-855E-F44548460CFE}" type="presOf" srcId="{2D19B4CD-CA80-4D36-9289-08FC25E170AD}" destId="{35E4D6B5-B439-45E7-BC18-B267D8A59A0B}" srcOrd="0" destOrd="0" presId="urn:microsoft.com/office/officeart/2005/8/layout/radial1"/>
    <dgm:cxn modelId="{010034EE-13D2-4356-9ADD-A6927FDCDF87}" type="presOf" srcId="{BE6E3342-BAAF-5F4B-ADFA-EF9359012E4E}" destId="{2277F5D7-04B8-204D-B271-F11C146EACB8}" srcOrd="1" destOrd="0" presId="urn:microsoft.com/office/officeart/2005/8/layout/radial1"/>
    <dgm:cxn modelId="{A25E17BB-1583-4083-840A-86707F43B29A}" type="presOf" srcId="{E76B0B17-6021-B849-B1E0-B051111EBF77}" destId="{E23A4C56-24A9-2448-B878-05EE66B5632D}" srcOrd="0" destOrd="0" presId="urn:microsoft.com/office/officeart/2005/8/layout/radial1"/>
    <dgm:cxn modelId="{A28F5682-252C-F04E-91A4-ACF91A1FFD6B}" srcId="{A2143F95-4E3D-1047-83F0-2D5267707804}" destId="{0DDF341A-35F9-8244-9417-4BBFEB5148E1}" srcOrd="5" destOrd="0" parTransId="{E76B0B17-6021-B849-B1E0-B051111EBF77}" sibTransId="{46672E0F-1470-424F-A6C6-3C1B53135070}"/>
    <dgm:cxn modelId="{95B38E0C-E7FA-43BB-959C-C6EB4FF5B253}" type="presOf" srcId="{61E66C54-43B5-E54C-92C9-71C82447943C}" destId="{99A68F83-2D4F-3C4E-8559-B25A32BFE734}" srcOrd="0" destOrd="0" presId="urn:microsoft.com/office/officeart/2005/8/layout/radial1"/>
    <dgm:cxn modelId="{4D01C835-66AE-4F6D-972B-5AEC5EDC124E}" type="presOf" srcId="{AAA9BCBB-574D-2B45-AD2A-5AC9F3DCE152}" destId="{DBB14D50-CF83-0642-8A4C-AAA76F4154E9}" srcOrd="0" destOrd="0" presId="urn:microsoft.com/office/officeart/2005/8/layout/radial1"/>
    <dgm:cxn modelId="{59140DBC-9591-43B1-9B45-FE71B2D2E33D}" type="presOf" srcId="{3C03030E-7258-4011-B5B5-28C1C01FB966}" destId="{1B8E8E9F-F126-405F-BB5F-F85E68474161}" srcOrd="0" destOrd="0" presId="urn:microsoft.com/office/officeart/2005/8/layout/radial1"/>
    <dgm:cxn modelId="{FFC69C5F-6CF7-4372-92B2-D99128A18D22}" type="presOf" srcId="{BE6E3342-BAAF-5F4B-ADFA-EF9359012E4E}" destId="{882A0E98-1F59-3C49-8C4F-A1AE2BBDFA5E}" srcOrd="0" destOrd="0" presId="urn:microsoft.com/office/officeart/2005/8/layout/radial1"/>
    <dgm:cxn modelId="{D702DF20-0FC5-4BFF-B4C9-2B1AFFDFB2EB}" type="presOf" srcId="{E76334B9-119E-5F4F-A051-55E3D24D8FDC}" destId="{A327A50D-A7D9-F348-941C-7E63AB03D068}" srcOrd="0" destOrd="0" presId="urn:microsoft.com/office/officeart/2005/8/layout/radial1"/>
    <dgm:cxn modelId="{5B5FAEFA-8F4A-4DF7-BEE6-F04877B2506F}" type="presOf" srcId="{4CC0F530-6695-274A-A8F2-4C4713F1166F}" destId="{869A18CD-BDFE-F44B-B0CB-98B8AF1F6D6A}" srcOrd="0" destOrd="0" presId="urn:microsoft.com/office/officeart/2005/8/layout/radial1"/>
    <dgm:cxn modelId="{1468DDB8-DB31-DC4F-AA16-9B3718A5BCB0}" srcId="{A2143F95-4E3D-1047-83F0-2D5267707804}" destId="{A9013C20-0133-244E-A7BD-C505797CBCC9}" srcOrd="3" destOrd="0" parTransId="{E0572D54-2627-9B46-804E-D201B8F081D4}" sibTransId="{B1603694-90C4-6040-91F7-D80988B81B1E}"/>
    <dgm:cxn modelId="{4AAD3C80-98FF-4199-B0AE-CB6928B1B889}" srcId="{A641EB90-A664-E84E-8D97-8AFEA98F501F}" destId="{974C3EBD-405F-473A-895B-8F4C3DD73682}" srcOrd="1" destOrd="0" parTransId="{CE9E8DE7-C6EA-402A-9660-22BDB3F0D999}" sibTransId="{D49EDCDD-9446-4146-9ADD-2AE8A032D31D}"/>
    <dgm:cxn modelId="{AC661FC3-EAA9-4B06-9700-410DDE1B65E0}" type="presOf" srcId="{5DD29192-C815-FD4E-B7E1-1C61357D3C9A}" destId="{E8B030B3-BC24-FB4B-9BE8-6E90982C142F}" srcOrd="0" destOrd="0" presId="urn:microsoft.com/office/officeart/2005/8/layout/radial1"/>
    <dgm:cxn modelId="{7C6ECBEB-1CB1-45D9-9DA6-897EAE76E17A}" type="presOf" srcId="{95A64086-7565-E842-A4E2-A27383C4BD93}" destId="{9E9A2A94-E93D-444B-8F48-291499EF5346}" srcOrd="1" destOrd="0" presId="urn:microsoft.com/office/officeart/2005/8/layout/radial1"/>
    <dgm:cxn modelId="{F914493C-3BFF-46C1-AABF-A2A824D4523A}" srcId="{A641EB90-A664-E84E-8D97-8AFEA98F501F}" destId="{46878024-0585-4555-BC0E-CFB3D32D8105}" srcOrd="2" destOrd="0" parTransId="{B7CE92C8-A4FA-4CE2-93EF-FCFEAB3456A1}" sibTransId="{AB3F0F02-DE42-4170-B5E1-563461AEC751}"/>
    <dgm:cxn modelId="{4C84BACD-68FA-4E91-A591-61EDC86857C8}" type="presOf" srcId="{5DD29192-C815-FD4E-B7E1-1C61357D3C9A}" destId="{B1A959F2-9839-E64A-8038-55CC3971DFEB}" srcOrd="1" destOrd="0" presId="urn:microsoft.com/office/officeart/2005/8/layout/radial1"/>
    <dgm:cxn modelId="{1F9078A1-F494-4629-91A5-9F068B8D9A25}" type="presOf" srcId="{0DDF341A-35F9-8244-9417-4BBFEB5148E1}" destId="{401617CE-D29A-D24A-98C3-B510F4940F06}" srcOrd="0" destOrd="0" presId="urn:microsoft.com/office/officeart/2005/8/layout/radial1"/>
    <dgm:cxn modelId="{9CDB693B-A62A-4BBB-B125-FA45666C3F60}" type="presOf" srcId="{B435420F-89E2-4CFF-B9BC-E3F0F7C75176}" destId="{7D949F6E-3A1E-4ED0-B7B7-0462C17FACD3}" srcOrd="0" destOrd="0" presId="urn:microsoft.com/office/officeart/2005/8/layout/radial1"/>
    <dgm:cxn modelId="{1E33C274-F107-4F60-ADA9-17AA849DD505}" type="presOf" srcId="{BA988568-A5F0-43AB-803F-9EB0F721822A}" destId="{6A8C24AB-CE21-4CDB-B7DD-10DC82647E16}" srcOrd="1" destOrd="0" presId="urn:microsoft.com/office/officeart/2005/8/layout/radial1"/>
    <dgm:cxn modelId="{7E7F6D05-7D15-4B3D-9928-CD79F6EF30E9}" type="presOf" srcId="{0C5D95AD-3B20-764A-9C3A-B153CC30770E}" destId="{297D0762-BA69-FE41-A67F-10B971DF4DD1}" srcOrd="0" destOrd="0" presId="urn:microsoft.com/office/officeart/2005/8/layout/radial1"/>
    <dgm:cxn modelId="{2AEB8474-2C21-450A-90DA-3143B2E056C1}" type="presOf" srcId="{E0572D54-2627-9B46-804E-D201B8F081D4}" destId="{F80E9E04-465A-FF47-9D9A-21E3CE00C281}" srcOrd="0" destOrd="0" presId="urn:microsoft.com/office/officeart/2005/8/layout/radial1"/>
    <dgm:cxn modelId="{4CD673D5-9ECB-9E4E-A7B8-2551C5AAEC01}" srcId="{A2143F95-4E3D-1047-83F0-2D5267707804}" destId="{4CC0F530-6695-274A-A8F2-4C4713F1166F}" srcOrd="1" destOrd="0" parTransId="{5DD29192-C815-FD4E-B7E1-1C61357D3C9A}" sibTransId="{C8FDE6C7-625F-7F46-8E64-D3C5BF070850}"/>
    <dgm:cxn modelId="{D47157EF-D0EC-4EE3-B5A2-B356AAD6E6C0}" type="presOf" srcId="{A641EB90-A664-E84E-8D97-8AFEA98F501F}" destId="{517F6271-C9AE-C64B-932B-70EE43EDFDB4}" srcOrd="0" destOrd="0" presId="urn:microsoft.com/office/officeart/2005/8/layout/radial1"/>
    <dgm:cxn modelId="{1373664F-BC36-924F-AB16-4247DDCA3725}" srcId="{A2143F95-4E3D-1047-83F0-2D5267707804}" destId="{1752EEB8-C088-064C-89CC-B2D4F9CBCF59}" srcOrd="8" destOrd="0" parTransId="{32658959-73FB-7C4D-89D8-2F351749A2BA}" sibTransId="{33867592-810C-F64A-8F98-86F80115B7E5}"/>
    <dgm:cxn modelId="{23865542-83E1-4842-9640-878ED44ED4E7}" type="presOf" srcId="{2960CF87-9FF0-4ECE-8EBD-873E0D23C9FA}" destId="{F255016D-8510-4A8D-ABB5-42DE81F949A5}" srcOrd="0" destOrd="0" presId="urn:microsoft.com/office/officeart/2005/8/layout/radial1"/>
    <dgm:cxn modelId="{9A99E712-39BF-4C72-955A-AF13EC6ADCA5}" type="presOf" srcId="{DAFE16D0-4930-494C-B44F-A4612D5238C3}" destId="{81E99544-A2D9-4940-B434-191CE2D6D41E}" srcOrd="0" destOrd="0" presId="urn:microsoft.com/office/officeart/2005/8/layout/radial1"/>
    <dgm:cxn modelId="{8D513BD9-585A-487E-BDC3-5CE5D0748398}" type="presOf" srcId="{93ED894E-1A3B-134F-A05B-EDD719D56C0F}" destId="{FB16683C-6441-144C-8949-A3E4C95A45AE}" srcOrd="0" destOrd="0" presId="urn:microsoft.com/office/officeart/2005/8/layout/radial1"/>
    <dgm:cxn modelId="{1D9C2737-25D9-3744-BF25-87CFD42276A6}" srcId="{A2143F95-4E3D-1047-83F0-2D5267707804}" destId="{0C5D95AD-3B20-764A-9C3A-B153CC30770E}" srcOrd="0" destOrd="0" parTransId="{BE6E3342-BAAF-5F4B-ADFA-EF9359012E4E}" sibTransId="{2E5A2350-6142-F64B-A72D-1D01FBD854B3}"/>
    <dgm:cxn modelId="{4D488CD2-A0CA-46A3-9677-3524132E47C7}" type="presOf" srcId="{084C61A7-B4C3-4111-AE49-BE8C8CFA3C01}" destId="{1DF0A316-4DCD-408C-915A-B1566D2CB54B}" srcOrd="0" destOrd="0" presId="urn:microsoft.com/office/officeart/2005/8/layout/radial1"/>
    <dgm:cxn modelId="{3ADC9E55-13A2-4428-95D8-765777F8D6F0}" srcId="{A2143F95-4E3D-1047-83F0-2D5267707804}" destId="{2D19B4CD-CA80-4D36-9289-08FC25E170AD}" srcOrd="10" destOrd="0" parTransId="{BA988568-A5F0-43AB-803F-9EB0F721822A}" sibTransId="{1530EA0B-C02D-4630-AE4D-6EFA3A00B63A}"/>
    <dgm:cxn modelId="{061D3155-AA6C-4E6F-9661-5E7D5214ADED}" type="presOf" srcId="{AAA9BCBB-574D-2B45-AD2A-5AC9F3DCE152}" destId="{960CD6D0-99FE-974A-9962-65A3DE95A3C2}" srcOrd="1" destOrd="0" presId="urn:microsoft.com/office/officeart/2005/8/layout/radial1"/>
    <dgm:cxn modelId="{735232C3-A015-4841-9072-C2DB0082D4D9}" type="presOf" srcId="{95A64086-7565-E842-A4E2-A27383C4BD93}" destId="{B496A11A-88C3-6D4F-A2C5-627CA5D1BDC1}" srcOrd="0" destOrd="0" presId="urn:microsoft.com/office/officeart/2005/8/layout/radial1"/>
    <dgm:cxn modelId="{BB6C268B-D808-4E35-94B3-0E9C9CDDCBEE}" type="presOf" srcId="{E76B0B17-6021-B849-B1E0-B051111EBF77}" destId="{C264BD64-A4CC-A746-A531-01AAE69B4E98}" srcOrd="1" destOrd="0" presId="urn:microsoft.com/office/officeart/2005/8/layout/radial1"/>
    <dgm:cxn modelId="{B936C63E-13B0-44DD-93D2-F03E66A2EB6D}" type="presOf" srcId="{E93F3BD0-DD35-104E-8E52-3EC5E85DA1C2}" destId="{7C86C436-25EE-3B4E-9432-B6207B171A2B}" srcOrd="0" destOrd="0" presId="urn:microsoft.com/office/officeart/2005/8/layout/radial1"/>
    <dgm:cxn modelId="{B0CE4F0E-428B-4CD6-B3A7-D3B7BBB38943}" type="presOf" srcId="{3C03030E-7258-4011-B5B5-28C1C01FB966}" destId="{5B136BF9-1BA6-442A-8322-9AE4B4EE4B8C}" srcOrd="1" destOrd="0" presId="urn:microsoft.com/office/officeart/2005/8/layout/radial1"/>
    <dgm:cxn modelId="{5E069256-23BA-8B42-8FCE-78F6091A9D17}" srcId="{A641EB90-A664-E84E-8D97-8AFEA98F501F}" destId="{A2143F95-4E3D-1047-83F0-2D5267707804}" srcOrd="0" destOrd="0" parTransId="{2DA95071-87AD-E34A-93D0-E3BCDB014B0E}" sibTransId="{72C59A46-CDA2-CF49-A3A5-A76EA1E1B424}"/>
    <dgm:cxn modelId="{9929208B-785D-49A4-BD54-1D8B483D5081}" type="presOf" srcId="{084C61A7-B4C3-4111-AE49-BE8C8CFA3C01}" destId="{E83DC9DD-790D-488A-BB20-C03DAAD3FE61}" srcOrd="1" destOrd="0" presId="urn:microsoft.com/office/officeart/2005/8/layout/radial1"/>
    <dgm:cxn modelId="{55462E49-0796-ED41-A7CB-ED0486C732FC}" srcId="{A2143F95-4E3D-1047-83F0-2D5267707804}" destId="{E76334B9-119E-5F4F-A051-55E3D24D8FDC}" srcOrd="6" destOrd="0" parTransId="{95A64086-7565-E842-A4E2-A27383C4BD93}" sibTransId="{4083F193-9E0F-E04C-BA84-D7BFD597FE97}"/>
    <dgm:cxn modelId="{A1480D33-E245-8D42-BA12-AF458F585B25}" srcId="{A2143F95-4E3D-1047-83F0-2D5267707804}" destId="{F523D408-8BD1-0E43-8F3D-C1EDBF80ED5B}" srcOrd="7" destOrd="0" parTransId="{AAA9BCBB-574D-2B45-AD2A-5AC9F3DCE152}" sibTransId="{5BABC64D-693C-6C40-9073-D3207A0D99D9}"/>
    <dgm:cxn modelId="{E903A83F-3060-4005-80A4-9D0A23E4385F}" type="presOf" srcId="{1752EEB8-C088-064C-89CC-B2D4F9CBCF59}" destId="{2CF5AAFF-3975-F845-98D0-B5DF14358E84}" srcOrd="0" destOrd="0" presId="urn:microsoft.com/office/officeart/2005/8/layout/radial1"/>
    <dgm:cxn modelId="{0A392963-CE02-48EA-A967-B3B7729F3FF2}" type="presOf" srcId="{A9013C20-0133-244E-A7BD-C505797CBCC9}" destId="{02841EE5-FFA6-B941-99D9-6A6716A87837}" srcOrd="0" destOrd="0" presId="urn:microsoft.com/office/officeart/2005/8/layout/radial1"/>
    <dgm:cxn modelId="{6D9285C8-CA4E-49EA-ACE3-B1441C8E943D}" type="presOf" srcId="{32658959-73FB-7C4D-89D8-2F351749A2BA}" destId="{CEA3B335-817F-8E4E-82D5-EC96A361EA08}" srcOrd="0" destOrd="0" presId="urn:microsoft.com/office/officeart/2005/8/layout/radial1"/>
    <dgm:cxn modelId="{69C0FA1A-F59B-4436-A7A3-213D80B5B338}" type="presOf" srcId="{BA988568-A5F0-43AB-803F-9EB0F721822A}" destId="{1DE18513-56E2-4B3A-A51D-11B4D1BED2FE}" srcOrd="0" destOrd="0" presId="urn:microsoft.com/office/officeart/2005/8/layout/radial1"/>
    <dgm:cxn modelId="{F829AFF2-321B-4785-9A25-3557F7733A59}" type="presOf" srcId="{F523D408-8BD1-0E43-8F3D-C1EDBF80ED5B}" destId="{FB0AAEE1-D5EF-3340-8899-A364C28A8831}" srcOrd="0" destOrd="0" presId="urn:microsoft.com/office/officeart/2005/8/layout/radial1"/>
    <dgm:cxn modelId="{8DFB3AE5-1BF5-4753-A48D-19A30E48DEA8}" srcId="{A2143F95-4E3D-1047-83F0-2D5267707804}" destId="{2960CF87-9FF0-4ECE-8EBD-873E0D23C9FA}" srcOrd="9" destOrd="0" parTransId="{3C03030E-7258-4011-B5B5-28C1C01FB966}" sibTransId="{6F7D12B9-5635-4A02-BFDA-FBF3289410AE}"/>
    <dgm:cxn modelId="{88D98EBB-BBAE-4D50-810F-DC968F077AB1}" type="presOf" srcId="{A2143F95-4E3D-1047-83F0-2D5267707804}" destId="{854F9CA7-FD69-FF46-8BAC-05F6F68C73EE}" srcOrd="0" destOrd="0" presId="urn:microsoft.com/office/officeart/2005/8/layout/radial1"/>
    <dgm:cxn modelId="{82282CB8-A52A-4AC3-A903-E0D47A3912BA}" srcId="{A2143F95-4E3D-1047-83F0-2D5267707804}" destId="{B435420F-89E2-4CFF-B9BC-E3F0F7C75176}" srcOrd="11" destOrd="0" parTransId="{084C61A7-B4C3-4111-AE49-BE8C8CFA3C01}" sibTransId="{22BD9E29-CC8C-434E-9C64-7E6AF645F4A7}"/>
    <dgm:cxn modelId="{2472BFB8-D404-964A-8C0D-6F90C2A49517}" srcId="{A2143F95-4E3D-1047-83F0-2D5267707804}" destId="{E93F3BD0-DD35-104E-8E52-3EC5E85DA1C2}" srcOrd="4" destOrd="0" parTransId="{DAFE16D0-4930-494C-B44F-A4612D5238C3}" sibTransId="{B09004B4-E267-5946-A68F-434C97ECA7A7}"/>
    <dgm:cxn modelId="{30687C00-014D-429F-86C9-740B56715CBF}" type="presOf" srcId="{E0572D54-2627-9B46-804E-D201B8F081D4}" destId="{9D2AE32C-78C8-3348-A224-E225BC00107F}" srcOrd="1" destOrd="0" presId="urn:microsoft.com/office/officeart/2005/8/layout/radial1"/>
    <dgm:cxn modelId="{4BF0F9BA-B43B-7A49-ABC9-4033160D68EF}" srcId="{A2143F95-4E3D-1047-83F0-2D5267707804}" destId="{93ED894E-1A3B-134F-A05B-EDD719D56C0F}" srcOrd="2" destOrd="0" parTransId="{61E66C54-43B5-E54C-92C9-71C82447943C}" sibTransId="{CC2FD311-002B-BE4B-83D3-FEBDDEF32620}"/>
    <dgm:cxn modelId="{2DC22E0F-5634-41BB-9F5C-D6ED88E6E87E}" type="presOf" srcId="{32658959-73FB-7C4D-89D8-2F351749A2BA}" destId="{1E329D89-64D8-864B-A991-B432C9295B50}" srcOrd="1" destOrd="0" presId="urn:microsoft.com/office/officeart/2005/8/layout/radial1"/>
    <dgm:cxn modelId="{3A8FB898-3839-477F-B160-27C6B65C8A64}" type="presOf" srcId="{61E66C54-43B5-E54C-92C9-71C82447943C}" destId="{D4650C6D-AF50-4C42-95DF-75BBE9E497B1}" srcOrd="1" destOrd="0" presId="urn:microsoft.com/office/officeart/2005/8/layout/radial1"/>
    <dgm:cxn modelId="{20450C34-2181-48EE-AD9E-A5B9DA553105}" type="presParOf" srcId="{517F6271-C9AE-C64B-932B-70EE43EDFDB4}" destId="{854F9CA7-FD69-FF46-8BAC-05F6F68C73EE}" srcOrd="0" destOrd="0" presId="urn:microsoft.com/office/officeart/2005/8/layout/radial1"/>
    <dgm:cxn modelId="{9698610F-CC83-4370-893D-FF4E163F4998}" type="presParOf" srcId="{517F6271-C9AE-C64B-932B-70EE43EDFDB4}" destId="{882A0E98-1F59-3C49-8C4F-A1AE2BBDFA5E}" srcOrd="1" destOrd="0" presId="urn:microsoft.com/office/officeart/2005/8/layout/radial1"/>
    <dgm:cxn modelId="{88708E60-B39B-42C6-9779-9873BDDE93E9}" type="presParOf" srcId="{882A0E98-1F59-3C49-8C4F-A1AE2BBDFA5E}" destId="{2277F5D7-04B8-204D-B271-F11C146EACB8}" srcOrd="0" destOrd="0" presId="urn:microsoft.com/office/officeart/2005/8/layout/radial1"/>
    <dgm:cxn modelId="{27D93E29-F958-4338-9665-31888F6EABA5}" type="presParOf" srcId="{517F6271-C9AE-C64B-932B-70EE43EDFDB4}" destId="{297D0762-BA69-FE41-A67F-10B971DF4DD1}" srcOrd="2" destOrd="0" presId="urn:microsoft.com/office/officeart/2005/8/layout/radial1"/>
    <dgm:cxn modelId="{5CC50005-3708-4B25-8AAB-D4F1D8AC13A3}" type="presParOf" srcId="{517F6271-C9AE-C64B-932B-70EE43EDFDB4}" destId="{E8B030B3-BC24-FB4B-9BE8-6E90982C142F}" srcOrd="3" destOrd="0" presId="urn:microsoft.com/office/officeart/2005/8/layout/radial1"/>
    <dgm:cxn modelId="{2F72702E-AE69-485C-B899-205B85113BCB}" type="presParOf" srcId="{E8B030B3-BC24-FB4B-9BE8-6E90982C142F}" destId="{B1A959F2-9839-E64A-8038-55CC3971DFEB}" srcOrd="0" destOrd="0" presId="urn:microsoft.com/office/officeart/2005/8/layout/radial1"/>
    <dgm:cxn modelId="{6D6547C8-11A7-49A7-955A-4D5347F08511}" type="presParOf" srcId="{517F6271-C9AE-C64B-932B-70EE43EDFDB4}" destId="{869A18CD-BDFE-F44B-B0CB-98B8AF1F6D6A}" srcOrd="4" destOrd="0" presId="urn:microsoft.com/office/officeart/2005/8/layout/radial1"/>
    <dgm:cxn modelId="{8AAC481B-2A7F-4483-9E45-619FF4B17D47}" type="presParOf" srcId="{517F6271-C9AE-C64B-932B-70EE43EDFDB4}" destId="{99A68F83-2D4F-3C4E-8559-B25A32BFE734}" srcOrd="5" destOrd="0" presId="urn:microsoft.com/office/officeart/2005/8/layout/radial1"/>
    <dgm:cxn modelId="{B597F46D-F5E4-4101-A996-F687F8722E4D}" type="presParOf" srcId="{99A68F83-2D4F-3C4E-8559-B25A32BFE734}" destId="{D4650C6D-AF50-4C42-95DF-75BBE9E497B1}" srcOrd="0" destOrd="0" presId="urn:microsoft.com/office/officeart/2005/8/layout/radial1"/>
    <dgm:cxn modelId="{EA126269-40D9-4050-A780-E0FE2A8B5FFF}" type="presParOf" srcId="{517F6271-C9AE-C64B-932B-70EE43EDFDB4}" destId="{FB16683C-6441-144C-8949-A3E4C95A45AE}" srcOrd="6" destOrd="0" presId="urn:microsoft.com/office/officeart/2005/8/layout/radial1"/>
    <dgm:cxn modelId="{7661ABB1-C41C-4400-B872-81B3BF12747F}" type="presParOf" srcId="{517F6271-C9AE-C64B-932B-70EE43EDFDB4}" destId="{F80E9E04-465A-FF47-9D9A-21E3CE00C281}" srcOrd="7" destOrd="0" presId="urn:microsoft.com/office/officeart/2005/8/layout/radial1"/>
    <dgm:cxn modelId="{BBD555A7-846E-4AA6-A5FF-838F2DC47D85}" type="presParOf" srcId="{F80E9E04-465A-FF47-9D9A-21E3CE00C281}" destId="{9D2AE32C-78C8-3348-A224-E225BC00107F}" srcOrd="0" destOrd="0" presId="urn:microsoft.com/office/officeart/2005/8/layout/radial1"/>
    <dgm:cxn modelId="{5B964986-2B34-4DBA-94F2-EA61B0E06DF5}" type="presParOf" srcId="{517F6271-C9AE-C64B-932B-70EE43EDFDB4}" destId="{02841EE5-FFA6-B941-99D9-6A6716A87837}" srcOrd="8" destOrd="0" presId="urn:microsoft.com/office/officeart/2005/8/layout/radial1"/>
    <dgm:cxn modelId="{CA8B744A-7466-422E-B130-41CF632EBE28}" type="presParOf" srcId="{517F6271-C9AE-C64B-932B-70EE43EDFDB4}" destId="{81E99544-A2D9-4940-B434-191CE2D6D41E}" srcOrd="9" destOrd="0" presId="urn:microsoft.com/office/officeart/2005/8/layout/radial1"/>
    <dgm:cxn modelId="{7DE8C3B4-9421-469C-B4B5-0FF7FA7533DF}" type="presParOf" srcId="{81E99544-A2D9-4940-B434-191CE2D6D41E}" destId="{74E048BA-DD5E-F548-93E1-DD53C7FA30BB}" srcOrd="0" destOrd="0" presId="urn:microsoft.com/office/officeart/2005/8/layout/radial1"/>
    <dgm:cxn modelId="{4DAD166D-E75B-448D-901A-5678097B28BF}" type="presParOf" srcId="{517F6271-C9AE-C64B-932B-70EE43EDFDB4}" destId="{7C86C436-25EE-3B4E-9432-B6207B171A2B}" srcOrd="10" destOrd="0" presId="urn:microsoft.com/office/officeart/2005/8/layout/radial1"/>
    <dgm:cxn modelId="{35C15079-1273-4AD5-9533-A87B1359C561}" type="presParOf" srcId="{517F6271-C9AE-C64B-932B-70EE43EDFDB4}" destId="{E23A4C56-24A9-2448-B878-05EE66B5632D}" srcOrd="11" destOrd="0" presId="urn:microsoft.com/office/officeart/2005/8/layout/radial1"/>
    <dgm:cxn modelId="{E89A361D-9CDD-4288-8363-3A1F3E825674}" type="presParOf" srcId="{E23A4C56-24A9-2448-B878-05EE66B5632D}" destId="{C264BD64-A4CC-A746-A531-01AAE69B4E98}" srcOrd="0" destOrd="0" presId="urn:microsoft.com/office/officeart/2005/8/layout/radial1"/>
    <dgm:cxn modelId="{2AD3F389-F91F-4872-AA7B-A1E1262B01F5}" type="presParOf" srcId="{517F6271-C9AE-C64B-932B-70EE43EDFDB4}" destId="{401617CE-D29A-D24A-98C3-B510F4940F06}" srcOrd="12" destOrd="0" presId="urn:microsoft.com/office/officeart/2005/8/layout/radial1"/>
    <dgm:cxn modelId="{305C07AE-CE40-488C-AF67-13821CEE4F6B}" type="presParOf" srcId="{517F6271-C9AE-C64B-932B-70EE43EDFDB4}" destId="{B496A11A-88C3-6D4F-A2C5-627CA5D1BDC1}" srcOrd="13" destOrd="0" presId="urn:microsoft.com/office/officeart/2005/8/layout/radial1"/>
    <dgm:cxn modelId="{FAD92271-7281-4BDC-8E58-472E82063FA7}" type="presParOf" srcId="{B496A11A-88C3-6D4F-A2C5-627CA5D1BDC1}" destId="{9E9A2A94-E93D-444B-8F48-291499EF5346}" srcOrd="0" destOrd="0" presId="urn:microsoft.com/office/officeart/2005/8/layout/radial1"/>
    <dgm:cxn modelId="{35A1DDEC-D7A7-40D6-BCFF-8D777DB24E48}" type="presParOf" srcId="{517F6271-C9AE-C64B-932B-70EE43EDFDB4}" destId="{A327A50D-A7D9-F348-941C-7E63AB03D068}" srcOrd="14" destOrd="0" presId="urn:microsoft.com/office/officeart/2005/8/layout/radial1"/>
    <dgm:cxn modelId="{F7685006-88A7-4F88-82B8-65D8730FA371}" type="presParOf" srcId="{517F6271-C9AE-C64B-932B-70EE43EDFDB4}" destId="{DBB14D50-CF83-0642-8A4C-AAA76F4154E9}" srcOrd="15" destOrd="0" presId="urn:microsoft.com/office/officeart/2005/8/layout/radial1"/>
    <dgm:cxn modelId="{877B3293-92A7-4D9D-AA7D-794372289669}" type="presParOf" srcId="{DBB14D50-CF83-0642-8A4C-AAA76F4154E9}" destId="{960CD6D0-99FE-974A-9962-65A3DE95A3C2}" srcOrd="0" destOrd="0" presId="urn:microsoft.com/office/officeart/2005/8/layout/radial1"/>
    <dgm:cxn modelId="{33A14448-40D9-45EB-A6A7-4280C0E20631}" type="presParOf" srcId="{517F6271-C9AE-C64B-932B-70EE43EDFDB4}" destId="{FB0AAEE1-D5EF-3340-8899-A364C28A8831}" srcOrd="16" destOrd="0" presId="urn:microsoft.com/office/officeart/2005/8/layout/radial1"/>
    <dgm:cxn modelId="{3E0FE71C-EE42-43E8-9FD8-0A7FB35F76C9}" type="presParOf" srcId="{517F6271-C9AE-C64B-932B-70EE43EDFDB4}" destId="{CEA3B335-817F-8E4E-82D5-EC96A361EA08}" srcOrd="17" destOrd="0" presId="urn:microsoft.com/office/officeart/2005/8/layout/radial1"/>
    <dgm:cxn modelId="{E7BF1B3C-9359-4EFE-8FAF-5DF24F4DA3B3}" type="presParOf" srcId="{CEA3B335-817F-8E4E-82D5-EC96A361EA08}" destId="{1E329D89-64D8-864B-A991-B432C9295B50}" srcOrd="0" destOrd="0" presId="urn:microsoft.com/office/officeart/2005/8/layout/radial1"/>
    <dgm:cxn modelId="{FBA63124-8717-4774-86C7-B6924C387066}" type="presParOf" srcId="{517F6271-C9AE-C64B-932B-70EE43EDFDB4}" destId="{2CF5AAFF-3975-F845-98D0-B5DF14358E84}" srcOrd="18" destOrd="0" presId="urn:microsoft.com/office/officeart/2005/8/layout/radial1"/>
    <dgm:cxn modelId="{2ED9CC55-76AD-4A34-BF69-231F029D8FD1}" type="presParOf" srcId="{517F6271-C9AE-C64B-932B-70EE43EDFDB4}" destId="{1B8E8E9F-F126-405F-BB5F-F85E68474161}" srcOrd="19" destOrd="0" presId="urn:microsoft.com/office/officeart/2005/8/layout/radial1"/>
    <dgm:cxn modelId="{27FBC7D1-629F-46FC-9236-4203B6A67A40}" type="presParOf" srcId="{1B8E8E9F-F126-405F-BB5F-F85E68474161}" destId="{5B136BF9-1BA6-442A-8322-9AE4B4EE4B8C}" srcOrd="0" destOrd="0" presId="urn:microsoft.com/office/officeart/2005/8/layout/radial1"/>
    <dgm:cxn modelId="{BDD14747-9E4C-4F63-9EAA-D4B3D0C0D81B}" type="presParOf" srcId="{517F6271-C9AE-C64B-932B-70EE43EDFDB4}" destId="{F255016D-8510-4A8D-ABB5-42DE81F949A5}" srcOrd="20" destOrd="0" presId="urn:microsoft.com/office/officeart/2005/8/layout/radial1"/>
    <dgm:cxn modelId="{4798025E-8EB6-4D8A-9317-9B075701CE2B}" type="presParOf" srcId="{517F6271-C9AE-C64B-932B-70EE43EDFDB4}" destId="{1DE18513-56E2-4B3A-A51D-11B4D1BED2FE}" srcOrd="21" destOrd="0" presId="urn:microsoft.com/office/officeart/2005/8/layout/radial1"/>
    <dgm:cxn modelId="{D38B2E9F-A5D9-423C-9778-07D4AB578FB0}" type="presParOf" srcId="{1DE18513-56E2-4B3A-A51D-11B4D1BED2FE}" destId="{6A8C24AB-CE21-4CDB-B7DD-10DC82647E16}" srcOrd="0" destOrd="0" presId="urn:microsoft.com/office/officeart/2005/8/layout/radial1"/>
    <dgm:cxn modelId="{72277804-327E-4A80-AAA8-A5CDCA713AD4}" type="presParOf" srcId="{517F6271-C9AE-C64B-932B-70EE43EDFDB4}" destId="{35E4D6B5-B439-45E7-BC18-B267D8A59A0B}" srcOrd="22" destOrd="0" presId="urn:microsoft.com/office/officeart/2005/8/layout/radial1"/>
    <dgm:cxn modelId="{0466A54D-D0CF-46AF-A3BA-C4D271D8C4AF}" type="presParOf" srcId="{517F6271-C9AE-C64B-932B-70EE43EDFDB4}" destId="{1DF0A316-4DCD-408C-915A-B1566D2CB54B}" srcOrd="23" destOrd="0" presId="urn:microsoft.com/office/officeart/2005/8/layout/radial1"/>
    <dgm:cxn modelId="{96F2E2B2-DD2D-4853-A6BD-195C9D75742E}" type="presParOf" srcId="{1DF0A316-4DCD-408C-915A-B1566D2CB54B}" destId="{E83DC9DD-790D-488A-BB20-C03DAAD3FE61}" srcOrd="0" destOrd="0" presId="urn:microsoft.com/office/officeart/2005/8/layout/radial1"/>
    <dgm:cxn modelId="{F8DF4FE9-5355-4304-805A-05AE3E8B646C}" type="presParOf" srcId="{517F6271-C9AE-C64B-932B-70EE43EDFDB4}" destId="{7D949F6E-3A1E-4ED0-B7B7-0462C17FACD3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41EB90-A664-E84E-8D97-8AFEA98F501F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2143F95-4E3D-1047-83F0-2D5267707804}">
      <dgm:prSet phldrT="[Tes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dirty="0" smtClean="0">
              <a:solidFill>
                <a:schemeClr val="tx1"/>
              </a:solidFill>
              <a:latin typeface="+mn-lt"/>
            </a:rPr>
            <a:t>triennale  Dicembre 2020</a:t>
          </a:r>
          <a:endParaRPr lang="it-IT" sz="2000" b="1" dirty="0">
            <a:solidFill>
              <a:schemeClr val="tx1"/>
            </a:solidFill>
            <a:latin typeface="+mn-lt"/>
          </a:endParaRPr>
        </a:p>
      </dgm:t>
    </dgm:pt>
    <dgm:pt modelId="{2DA95071-87AD-E34A-93D0-E3BCDB014B0E}" type="parTrans" cxnId="{5E069256-23BA-8B42-8FCE-78F6091A9D17}">
      <dgm:prSet/>
      <dgm:spPr/>
      <dgm:t>
        <a:bodyPr/>
        <a:lstStyle/>
        <a:p>
          <a:endParaRPr lang="it-IT"/>
        </a:p>
      </dgm:t>
    </dgm:pt>
    <dgm:pt modelId="{72C59A46-CDA2-CF49-A3A5-A76EA1E1B424}" type="sibTrans" cxnId="{5E069256-23BA-8B42-8FCE-78F6091A9D17}">
      <dgm:prSet/>
      <dgm:spPr/>
      <dgm:t>
        <a:bodyPr/>
        <a:lstStyle/>
        <a:p>
          <a:endParaRPr lang="it-IT"/>
        </a:p>
      </dgm:t>
    </dgm:pt>
    <dgm:pt modelId="{0C5D95AD-3B20-764A-9C3A-B153CC30770E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Erasmus</a:t>
          </a:r>
          <a:r>
            <a:rPr lang="it-IT" sz="1200" dirty="0" smtClean="0">
              <a:solidFill>
                <a:schemeClr val="tx1"/>
              </a:solidFill>
            </a:rPr>
            <a:t>: </a:t>
          </a:r>
        </a:p>
        <a:p>
          <a:r>
            <a:rPr lang="it-IT" sz="1200" dirty="0" smtClean="0">
              <a:solidFill>
                <a:schemeClr val="tx1"/>
              </a:solidFill>
            </a:rPr>
            <a:t>a. Incontro con i vincitori del bando </a:t>
          </a:r>
          <a:r>
            <a:rPr lang="it-IT" sz="1200" i="1" dirty="0" smtClean="0">
              <a:solidFill>
                <a:schemeClr val="tx1"/>
              </a:solidFill>
            </a:rPr>
            <a:t>Erasmus+Traineeship</a:t>
          </a:r>
        </a:p>
        <a:p>
          <a:r>
            <a:rPr lang="it-IT" sz="1200" dirty="0" smtClean="0">
              <a:solidFill>
                <a:schemeClr val="tx1"/>
              </a:solidFill>
            </a:rPr>
            <a:t>b. Evento Erasmus Day promosso dalla Commissione Europea </a:t>
          </a:r>
        </a:p>
        <a:p>
          <a:endParaRPr lang="it-IT" sz="1200" dirty="0">
            <a:solidFill>
              <a:schemeClr val="tx1"/>
            </a:solidFill>
          </a:endParaRPr>
        </a:p>
      </dgm:t>
    </dgm:pt>
    <dgm:pt modelId="{BE6E3342-BAAF-5F4B-ADFA-EF9359012E4E}" type="parTrans" cxnId="{1D9C2737-25D9-3744-BF25-87CFD42276A6}">
      <dgm:prSet/>
      <dgm:spPr/>
      <dgm:t>
        <a:bodyPr/>
        <a:lstStyle/>
        <a:p>
          <a:endParaRPr lang="it-IT"/>
        </a:p>
      </dgm:t>
    </dgm:pt>
    <dgm:pt modelId="{2E5A2350-6142-F64B-A72D-1D01FBD854B3}" type="sibTrans" cxnId="{1D9C2737-25D9-3744-BF25-87CFD42276A6}">
      <dgm:prSet/>
      <dgm:spPr/>
      <dgm:t>
        <a:bodyPr/>
        <a:lstStyle/>
        <a:p>
          <a:endParaRPr lang="it-IT"/>
        </a:p>
      </dgm:t>
    </dgm:pt>
    <dgm:pt modelId="{4CC0F530-6695-274A-A8F2-4C4713F1166F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Webinar per studenti III anno:</a:t>
          </a:r>
        </a:p>
        <a:p>
          <a:r>
            <a:rPr lang="it-IT" sz="1200" b="0" i="0" dirty="0" smtClean="0">
              <a:solidFill>
                <a:schemeClr val="tx1"/>
              </a:solidFill>
            </a:rPr>
            <a:t>‘Le sfide assistenziali sul territorio in ambito psichiatrico’, ‘Riflessioni sul fine vita in terapia intensiva’, ‘Sfide assistenziali nelle cure domiciliari’, ‘Rischio clinico e rischio infettivo’</a:t>
          </a:r>
          <a:endParaRPr lang="it-IT" sz="1200" b="0" i="0" dirty="0">
            <a:solidFill>
              <a:schemeClr val="tx1"/>
            </a:solidFill>
          </a:endParaRPr>
        </a:p>
      </dgm:t>
    </dgm:pt>
    <dgm:pt modelId="{5DD29192-C815-FD4E-B7E1-1C61357D3C9A}" type="parTrans" cxnId="{4CD673D5-9ECB-9E4E-A7B8-2551C5AAEC01}">
      <dgm:prSet/>
      <dgm:spPr/>
      <dgm:t>
        <a:bodyPr/>
        <a:lstStyle/>
        <a:p>
          <a:endParaRPr lang="it-IT"/>
        </a:p>
      </dgm:t>
    </dgm:pt>
    <dgm:pt modelId="{C8FDE6C7-625F-7F46-8E64-D3C5BF070850}" type="sibTrans" cxnId="{4CD673D5-9ECB-9E4E-A7B8-2551C5AAEC01}">
      <dgm:prSet/>
      <dgm:spPr/>
      <dgm:t>
        <a:bodyPr/>
        <a:lstStyle/>
        <a:p>
          <a:endParaRPr lang="it-IT"/>
        </a:p>
      </dgm:t>
    </dgm:pt>
    <dgm:pt modelId="{A9013C20-0133-244E-A7BD-C505797CBCC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b="0" dirty="0" smtClean="0">
              <a:solidFill>
                <a:schemeClr val="tx1"/>
              </a:solidFill>
            </a:rPr>
            <a:t>Acquisto e allocazione di 25 </a:t>
          </a:r>
          <a:r>
            <a:rPr lang="it-IT" sz="1200" b="1" dirty="0" smtClean="0">
              <a:solidFill>
                <a:schemeClr val="tx1"/>
              </a:solidFill>
            </a:rPr>
            <a:t>stipetti</a:t>
          </a:r>
          <a:r>
            <a:rPr lang="it-IT" sz="1200" b="0" dirty="0" smtClean="0">
              <a:solidFill>
                <a:schemeClr val="tx1"/>
              </a:solidFill>
            </a:rPr>
            <a:t> (50 posti) ad uso studenti; attivazione di una </a:t>
          </a:r>
          <a:r>
            <a:rPr lang="it-IT" sz="1200" b="1" dirty="0" smtClean="0">
              <a:solidFill>
                <a:schemeClr val="tx1"/>
              </a:solidFill>
            </a:rPr>
            <a:t>stanza per i tutor didattici </a:t>
          </a:r>
          <a:r>
            <a:rPr lang="it-IT" sz="1200" b="0" dirty="0" smtClean="0">
              <a:solidFill>
                <a:schemeClr val="tx1"/>
              </a:solidFill>
            </a:rPr>
            <a:t>in ASUFC</a:t>
          </a:r>
          <a:endParaRPr lang="it-IT" sz="1200" dirty="0">
            <a:solidFill>
              <a:schemeClr val="tx1"/>
            </a:solidFill>
          </a:endParaRPr>
        </a:p>
      </dgm:t>
    </dgm:pt>
    <dgm:pt modelId="{E0572D54-2627-9B46-804E-D201B8F081D4}" type="parTrans" cxnId="{1468DDB8-DB31-DC4F-AA16-9B3718A5BCB0}">
      <dgm:prSet/>
      <dgm:spPr/>
      <dgm:t>
        <a:bodyPr/>
        <a:lstStyle/>
        <a:p>
          <a:endParaRPr lang="it-IT"/>
        </a:p>
      </dgm:t>
    </dgm:pt>
    <dgm:pt modelId="{B1603694-90C4-6040-91F7-D80988B81B1E}" type="sibTrans" cxnId="{1468DDB8-DB31-DC4F-AA16-9B3718A5BCB0}">
      <dgm:prSet/>
      <dgm:spPr/>
      <dgm:t>
        <a:bodyPr/>
        <a:lstStyle/>
        <a:p>
          <a:endParaRPr lang="it-IT"/>
        </a:p>
      </dgm:t>
    </dgm:pt>
    <dgm:pt modelId="{E93F3BD0-DD35-104E-8E52-3EC5E85DA1C2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Tutte le aule (Ud/</a:t>
          </a:r>
          <a:r>
            <a:rPr lang="it-IT" sz="1200" dirty="0" err="1" smtClean="0">
              <a:solidFill>
                <a:schemeClr val="tx1"/>
              </a:solidFill>
            </a:rPr>
            <a:t>Pn</a:t>
          </a:r>
          <a:r>
            <a:rPr lang="it-IT" sz="1200" dirty="0" smtClean="0">
              <a:solidFill>
                <a:schemeClr val="tx1"/>
              </a:solidFill>
            </a:rPr>
            <a:t>) sono state adeguate per svolgere la </a:t>
          </a:r>
          <a:r>
            <a:rPr lang="it-IT" sz="1200" b="1" dirty="0" smtClean="0">
              <a:solidFill>
                <a:schemeClr val="tx1"/>
              </a:solidFill>
            </a:rPr>
            <a:t>didattica digitale interattiva </a:t>
          </a:r>
          <a:r>
            <a:rPr lang="it-IT" sz="1200" b="0" dirty="0" smtClean="0">
              <a:solidFill>
                <a:schemeClr val="tx1"/>
              </a:solidFill>
            </a:rPr>
            <a:t>(es. microfono ambientale e telecamere)</a:t>
          </a:r>
          <a:endParaRPr lang="it-IT" sz="1200" b="0" dirty="0">
            <a:solidFill>
              <a:schemeClr val="tx1"/>
            </a:solidFill>
          </a:endParaRPr>
        </a:p>
      </dgm:t>
    </dgm:pt>
    <dgm:pt modelId="{DAFE16D0-4930-494C-B44F-A4612D5238C3}" type="parTrans" cxnId="{2472BFB8-D404-964A-8C0D-6F90C2A49517}">
      <dgm:prSet/>
      <dgm:spPr/>
      <dgm:t>
        <a:bodyPr/>
        <a:lstStyle/>
        <a:p>
          <a:endParaRPr lang="it-IT"/>
        </a:p>
      </dgm:t>
    </dgm:pt>
    <dgm:pt modelId="{B09004B4-E267-5946-A68F-434C97ECA7A7}" type="sibTrans" cxnId="{2472BFB8-D404-964A-8C0D-6F90C2A49517}">
      <dgm:prSet/>
      <dgm:spPr/>
      <dgm:t>
        <a:bodyPr/>
        <a:lstStyle/>
        <a:p>
          <a:endParaRPr lang="it-IT"/>
        </a:p>
      </dgm:t>
    </dgm:pt>
    <dgm:pt modelId="{0DDF341A-35F9-8244-9417-4BBFEB5148E1}">
      <dgm:prSet phldrT="[Tes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Twitter</a:t>
          </a:r>
          <a:r>
            <a:rPr lang="it-IT" sz="1200" dirty="0" smtClean="0">
              <a:solidFill>
                <a:schemeClr val="tx1"/>
              </a:solidFill>
            </a:rPr>
            <a:t>: </a:t>
          </a:r>
        </a:p>
        <a:p>
          <a:r>
            <a:rPr lang="it-IT" sz="1200" dirty="0" smtClean="0">
              <a:solidFill>
                <a:schemeClr val="tx1"/>
              </a:solidFill>
            </a:rPr>
            <a:t>a. Intensificazione dell’attività con contenuti nazionali ed internazionali, con cadenza quotidiana</a:t>
          </a:r>
        </a:p>
        <a:p>
          <a:r>
            <a:rPr lang="it-IT" sz="1200" dirty="0" smtClean="0">
              <a:solidFill>
                <a:schemeClr val="tx1"/>
              </a:solidFill>
            </a:rPr>
            <a:t>b. Il canale ha assunto, oltre alla sua funzione informatica, un obiettivo di divulgazione scientifica</a:t>
          </a:r>
          <a:endParaRPr lang="it-IT" sz="1200" dirty="0">
            <a:solidFill>
              <a:schemeClr val="tx1"/>
            </a:solidFill>
          </a:endParaRPr>
        </a:p>
      </dgm:t>
    </dgm:pt>
    <dgm:pt modelId="{E76B0B17-6021-B849-B1E0-B051111EBF77}" type="parTrans" cxnId="{A28F5682-252C-F04E-91A4-ACF91A1FFD6B}">
      <dgm:prSet/>
      <dgm:spPr/>
      <dgm:t>
        <a:bodyPr/>
        <a:lstStyle/>
        <a:p>
          <a:endParaRPr lang="it-IT"/>
        </a:p>
      </dgm:t>
    </dgm:pt>
    <dgm:pt modelId="{46672E0F-1470-424F-A6C6-3C1B53135070}" type="sibTrans" cxnId="{A28F5682-252C-F04E-91A4-ACF91A1FFD6B}">
      <dgm:prSet/>
      <dgm:spPr/>
      <dgm:t>
        <a:bodyPr/>
        <a:lstStyle/>
        <a:p>
          <a:endParaRPr lang="it-IT"/>
        </a:p>
      </dgm:t>
    </dgm:pt>
    <dgm:pt modelId="{E76334B9-119E-5F4F-A051-55E3D24D8FDC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La sessione di laurea autunnale 2020 è stata trasmessa in </a:t>
          </a:r>
          <a:r>
            <a:rPr lang="it-IT" sz="1200" b="1" dirty="0" smtClean="0">
              <a:solidFill>
                <a:schemeClr val="tx1"/>
              </a:solidFill>
            </a:rPr>
            <a:t>diretta streaming</a:t>
          </a:r>
          <a:endParaRPr lang="it-IT" sz="1200" b="1" dirty="0">
            <a:solidFill>
              <a:schemeClr val="tx1"/>
            </a:solidFill>
          </a:endParaRPr>
        </a:p>
      </dgm:t>
    </dgm:pt>
    <dgm:pt modelId="{95A64086-7565-E842-A4E2-A27383C4BD93}" type="parTrans" cxnId="{55462E49-0796-ED41-A7CB-ED0486C732FC}">
      <dgm:prSet/>
      <dgm:spPr/>
      <dgm:t>
        <a:bodyPr/>
        <a:lstStyle/>
        <a:p>
          <a:endParaRPr lang="it-IT"/>
        </a:p>
      </dgm:t>
    </dgm:pt>
    <dgm:pt modelId="{4083F193-9E0F-E04C-BA84-D7BFD597FE97}" type="sibTrans" cxnId="{55462E49-0796-ED41-A7CB-ED0486C732FC}">
      <dgm:prSet/>
      <dgm:spPr/>
      <dgm:t>
        <a:bodyPr/>
        <a:lstStyle/>
        <a:p>
          <a:endParaRPr lang="it-IT"/>
        </a:p>
      </dgm:t>
    </dgm:pt>
    <dgm:pt modelId="{F523D408-8BD1-0E43-8F3D-C1EDBF80ED5B}">
      <dgm:prSet phldrT="[Testo]" custT="1"/>
      <dgm:spPr/>
      <dgm:t>
        <a:bodyPr/>
        <a:lstStyle/>
        <a:p>
          <a:r>
            <a:rPr lang="it-IT" sz="1200" b="0" dirty="0" smtClean="0">
              <a:solidFill>
                <a:schemeClr val="tx1"/>
              </a:solidFill>
            </a:rPr>
            <a:t>Incontro con i dirigenti e responsabili delle professioni infermieristiche della rete di riferimento volto ad </a:t>
          </a:r>
          <a:r>
            <a:rPr lang="it-IT" sz="1200" b="1" dirty="0" smtClean="0">
              <a:solidFill>
                <a:schemeClr val="tx1"/>
              </a:solidFill>
            </a:rPr>
            <a:t>analizzare le competenze professionalizzanti </a:t>
          </a:r>
          <a:r>
            <a:rPr lang="it-IT" sz="1200" b="0" dirty="0" smtClean="0">
              <a:solidFill>
                <a:schemeClr val="tx1"/>
              </a:solidFill>
            </a:rPr>
            <a:t>sviluppate alla luce delle modifiche apportate durante la pandemia COVID-19</a:t>
          </a:r>
          <a:endParaRPr lang="it-IT" sz="1200" b="0" dirty="0">
            <a:solidFill>
              <a:schemeClr val="tx1"/>
            </a:solidFill>
          </a:endParaRPr>
        </a:p>
      </dgm:t>
    </dgm:pt>
    <dgm:pt modelId="{AAA9BCBB-574D-2B45-AD2A-5AC9F3DCE152}" type="parTrans" cxnId="{A1480D33-E245-8D42-BA12-AF458F585B25}">
      <dgm:prSet/>
      <dgm:spPr/>
      <dgm:t>
        <a:bodyPr/>
        <a:lstStyle/>
        <a:p>
          <a:endParaRPr lang="it-IT"/>
        </a:p>
      </dgm:t>
    </dgm:pt>
    <dgm:pt modelId="{5BABC64D-693C-6C40-9073-D3207A0D99D9}" type="sibTrans" cxnId="{A1480D33-E245-8D42-BA12-AF458F585B25}">
      <dgm:prSet/>
      <dgm:spPr/>
      <dgm:t>
        <a:bodyPr/>
        <a:lstStyle/>
        <a:p>
          <a:endParaRPr lang="it-IT"/>
        </a:p>
      </dgm:t>
    </dgm:pt>
    <dgm:pt modelId="{1752EEB8-C088-064C-89CC-B2D4F9CBCF59}">
      <dgm:prSet phldrT="[Testo]" custT="1"/>
      <dgm:spPr>
        <a:solidFill>
          <a:schemeClr val="accent1"/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Attività professionalizzanti</a:t>
          </a:r>
          <a:r>
            <a:rPr lang="it-IT" sz="1200" dirty="0" smtClean="0">
              <a:solidFill>
                <a:schemeClr val="tx1"/>
              </a:solidFill>
            </a:rPr>
            <a:t>:</a:t>
          </a:r>
        </a:p>
        <a:p>
          <a:r>
            <a:rPr lang="it-IT" sz="1200" dirty="0" smtClean="0">
              <a:solidFill>
                <a:schemeClr val="tx1"/>
              </a:solidFill>
            </a:rPr>
            <a:t>Realizzazione di casi clinici a carattere multi professionale, attività a distanza in </a:t>
          </a:r>
          <a:r>
            <a:rPr lang="it-IT" sz="1200" i="1" dirty="0" smtClean="0">
              <a:solidFill>
                <a:schemeClr val="tx1"/>
              </a:solidFill>
            </a:rPr>
            <a:t>Virtual Hospital</a:t>
          </a:r>
          <a:r>
            <a:rPr lang="it-IT" sz="1200" dirty="0" smtClean="0">
              <a:solidFill>
                <a:schemeClr val="tx1"/>
              </a:solidFill>
            </a:rPr>
            <a:t>, briefing di tirocinio trasversali alle Professioni Sanitarie</a:t>
          </a:r>
          <a:endParaRPr lang="it-IT" sz="1200" dirty="0">
            <a:solidFill>
              <a:schemeClr val="tx1"/>
            </a:solidFill>
          </a:endParaRPr>
        </a:p>
      </dgm:t>
    </dgm:pt>
    <dgm:pt modelId="{32658959-73FB-7C4D-89D8-2F351749A2BA}" type="parTrans" cxnId="{1373664F-BC36-924F-AB16-4247DDCA3725}">
      <dgm:prSet/>
      <dgm:spPr/>
      <dgm:t>
        <a:bodyPr/>
        <a:lstStyle/>
        <a:p>
          <a:endParaRPr lang="it-IT"/>
        </a:p>
      </dgm:t>
    </dgm:pt>
    <dgm:pt modelId="{33867592-810C-F64A-8F98-86F80115B7E5}" type="sibTrans" cxnId="{1373664F-BC36-924F-AB16-4247DDCA3725}">
      <dgm:prSet/>
      <dgm:spPr/>
      <dgm:t>
        <a:bodyPr/>
        <a:lstStyle/>
        <a:p>
          <a:endParaRPr lang="it-IT"/>
        </a:p>
      </dgm:t>
    </dgm:pt>
    <dgm:pt modelId="{974C3EBD-405F-473A-895B-8F4C3DD73682}">
      <dgm:prSet/>
      <dgm:spPr/>
      <dgm:t>
        <a:bodyPr/>
        <a:lstStyle/>
        <a:p>
          <a:endParaRPr lang="it-IT"/>
        </a:p>
      </dgm:t>
    </dgm:pt>
    <dgm:pt modelId="{CE9E8DE7-C6EA-402A-9660-22BDB3F0D999}" type="parTrans" cxnId="{4AAD3C80-98FF-4199-B0AE-CB6928B1B889}">
      <dgm:prSet/>
      <dgm:spPr/>
      <dgm:t>
        <a:bodyPr/>
        <a:lstStyle/>
        <a:p>
          <a:endParaRPr lang="it-IT"/>
        </a:p>
      </dgm:t>
    </dgm:pt>
    <dgm:pt modelId="{D49EDCDD-9446-4146-9ADD-2AE8A032D31D}" type="sibTrans" cxnId="{4AAD3C80-98FF-4199-B0AE-CB6928B1B889}">
      <dgm:prSet/>
      <dgm:spPr/>
      <dgm:t>
        <a:bodyPr/>
        <a:lstStyle/>
        <a:p>
          <a:endParaRPr lang="it-IT"/>
        </a:p>
      </dgm:t>
    </dgm:pt>
    <dgm:pt modelId="{46878024-0585-4555-BC0E-CFB3D32D8105}">
      <dgm:prSet/>
      <dgm:spPr/>
      <dgm:t>
        <a:bodyPr/>
        <a:lstStyle/>
        <a:p>
          <a:endParaRPr lang="it-IT"/>
        </a:p>
      </dgm:t>
    </dgm:pt>
    <dgm:pt modelId="{B7CE92C8-A4FA-4CE2-93EF-FCFEAB3456A1}" type="parTrans" cxnId="{F914493C-3BFF-46C1-AABF-A2A824D4523A}">
      <dgm:prSet/>
      <dgm:spPr/>
      <dgm:t>
        <a:bodyPr/>
        <a:lstStyle/>
        <a:p>
          <a:endParaRPr lang="it-IT"/>
        </a:p>
      </dgm:t>
    </dgm:pt>
    <dgm:pt modelId="{AB3F0F02-DE42-4170-B5E1-563461AEC751}" type="sibTrans" cxnId="{F914493C-3BFF-46C1-AABF-A2A824D4523A}">
      <dgm:prSet/>
      <dgm:spPr/>
      <dgm:t>
        <a:bodyPr/>
        <a:lstStyle/>
        <a:p>
          <a:endParaRPr lang="it-IT"/>
        </a:p>
      </dgm:t>
    </dgm:pt>
    <dgm:pt modelId="{2960CF87-9FF0-4ECE-8EBD-873E0D23C9F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Le attività di orientamento dell’Ateneo - anche individuali - si sono mantenute, con modalità a distanza</a:t>
          </a:r>
          <a:endParaRPr lang="it-IT" sz="1200" dirty="0">
            <a:solidFill>
              <a:schemeClr val="tx1"/>
            </a:solidFill>
          </a:endParaRPr>
        </a:p>
      </dgm:t>
    </dgm:pt>
    <dgm:pt modelId="{3C03030E-7258-4011-B5B5-28C1C01FB966}" type="parTrans" cxnId="{8DFB3AE5-1BF5-4753-A48D-19A30E48DEA8}">
      <dgm:prSet/>
      <dgm:spPr/>
      <dgm:t>
        <a:bodyPr/>
        <a:lstStyle/>
        <a:p>
          <a:endParaRPr lang="it-IT"/>
        </a:p>
      </dgm:t>
    </dgm:pt>
    <dgm:pt modelId="{6F7D12B9-5635-4A02-BFDA-FBF3289410AE}" type="sibTrans" cxnId="{8DFB3AE5-1BF5-4753-A48D-19A30E48DEA8}">
      <dgm:prSet/>
      <dgm:spPr/>
      <dgm:t>
        <a:bodyPr/>
        <a:lstStyle/>
        <a:p>
          <a:endParaRPr lang="it-IT"/>
        </a:p>
      </dgm:t>
    </dgm:pt>
    <dgm:pt modelId="{2D19B4CD-CA80-4D36-9289-08FC25E170A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Ud</a:t>
          </a:r>
          <a:r>
            <a:rPr lang="it-IT" sz="1200" dirty="0" smtClean="0">
              <a:solidFill>
                <a:schemeClr val="tx1"/>
              </a:solidFill>
            </a:rPr>
            <a:t>: pianificati incontro per consultazione banche dati e webinar per realizzazione tesi di laurea </a:t>
          </a:r>
        </a:p>
        <a:p>
          <a:r>
            <a:rPr lang="it-IT" sz="1200" b="1" dirty="0" smtClean="0">
              <a:solidFill>
                <a:schemeClr val="tx1"/>
              </a:solidFill>
            </a:rPr>
            <a:t>Pn</a:t>
          </a:r>
          <a:r>
            <a:rPr lang="it-IT" sz="1200" dirty="0" smtClean="0">
              <a:solidFill>
                <a:schemeClr val="tx1"/>
              </a:solidFill>
            </a:rPr>
            <a:t>: pianificato incontro online con servizi bibliotecari, anche ai fini di tesi</a:t>
          </a:r>
          <a:endParaRPr lang="it-IT" sz="1200" dirty="0">
            <a:solidFill>
              <a:schemeClr val="tx1"/>
            </a:solidFill>
          </a:endParaRPr>
        </a:p>
      </dgm:t>
    </dgm:pt>
    <dgm:pt modelId="{BA988568-A5F0-43AB-803F-9EB0F721822A}" type="parTrans" cxnId="{3ADC9E55-13A2-4428-95D8-765777F8D6F0}">
      <dgm:prSet/>
      <dgm:spPr/>
      <dgm:t>
        <a:bodyPr/>
        <a:lstStyle/>
        <a:p>
          <a:endParaRPr lang="it-IT"/>
        </a:p>
      </dgm:t>
    </dgm:pt>
    <dgm:pt modelId="{1530EA0B-C02D-4630-AE4D-6EFA3A00B63A}" type="sibTrans" cxnId="{3ADC9E55-13A2-4428-95D8-765777F8D6F0}">
      <dgm:prSet/>
      <dgm:spPr/>
      <dgm:t>
        <a:bodyPr/>
        <a:lstStyle/>
        <a:p>
          <a:endParaRPr lang="it-IT"/>
        </a:p>
      </dgm:t>
    </dgm:pt>
    <dgm:pt modelId="{B435420F-89E2-4CFF-B9BC-E3F0F7C7517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Realizzati 12 incontri con i docenti del CdS per condividere e </a:t>
          </a:r>
          <a:r>
            <a:rPr lang="it-IT" sz="1200" b="1" dirty="0" smtClean="0">
              <a:solidFill>
                <a:schemeClr val="tx1"/>
              </a:solidFill>
            </a:rPr>
            <a:t>riorganizzare la didattica </a:t>
          </a:r>
          <a:r>
            <a:rPr lang="it-IT" sz="1200" dirty="0" smtClean="0">
              <a:solidFill>
                <a:schemeClr val="tx1"/>
              </a:solidFill>
            </a:rPr>
            <a:t>assicurandone la qualità</a:t>
          </a:r>
          <a:endParaRPr lang="it-IT" sz="1200" dirty="0">
            <a:solidFill>
              <a:schemeClr val="tx1"/>
            </a:solidFill>
          </a:endParaRPr>
        </a:p>
      </dgm:t>
    </dgm:pt>
    <dgm:pt modelId="{084C61A7-B4C3-4111-AE49-BE8C8CFA3C01}" type="parTrans" cxnId="{82282CB8-A52A-4AC3-A903-E0D47A3912BA}">
      <dgm:prSet/>
      <dgm:spPr/>
      <dgm:t>
        <a:bodyPr/>
        <a:lstStyle/>
        <a:p>
          <a:endParaRPr lang="it-IT"/>
        </a:p>
      </dgm:t>
    </dgm:pt>
    <dgm:pt modelId="{22BD9E29-CC8C-434E-9C64-7E6AF645F4A7}" type="sibTrans" cxnId="{82282CB8-A52A-4AC3-A903-E0D47A3912BA}">
      <dgm:prSet/>
      <dgm:spPr/>
      <dgm:t>
        <a:bodyPr/>
        <a:lstStyle/>
        <a:p>
          <a:endParaRPr lang="it-IT"/>
        </a:p>
      </dgm:t>
    </dgm:pt>
    <dgm:pt modelId="{93ED894E-1A3B-134F-A05B-EDD719D56C0F}">
      <dgm:prSet custT="1"/>
      <dgm:spPr>
        <a:solidFill>
          <a:schemeClr val="accent1"/>
        </a:solidFill>
      </dgm:spPr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Syllabus: </a:t>
          </a:r>
          <a:r>
            <a:rPr lang="it-IT" sz="1200" b="0" dirty="0" smtClean="0">
              <a:solidFill>
                <a:schemeClr val="tx1"/>
              </a:solidFill>
            </a:rPr>
            <a:t>Tutti sono stati verificati e tradotti in lingua inglese</a:t>
          </a:r>
          <a:endParaRPr lang="it-IT" sz="1200" b="0" dirty="0">
            <a:solidFill>
              <a:schemeClr val="tx1"/>
            </a:solidFill>
          </a:endParaRPr>
        </a:p>
      </dgm:t>
    </dgm:pt>
    <dgm:pt modelId="{CC2FD311-002B-BE4B-83D3-FEBDDEF32620}" type="sibTrans" cxnId="{4BF0F9BA-B43B-7A49-ABC9-4033160D68EF}">
      <dgm:prSet/>
      <dgm:spPr/>
      <dgm:t>
        <a:bodyPr/>
        <a:lstStyle/>
        <a:p>
          <a:endParaRPr lang="it-IT"/>
        </a:p>
      </dgm:t>
    </dgm:pt>
    <dgm:pt modelId="{61E66C54-43B5-E54C-92C9-71C82447943C}" type="parTrans" cxnId="{4BF0F9BA-B43B-7A49-ABC9-4033160D68EF}">
      <dgm:prSet/>
      <dgm:spPr/>
      <dgm:t>
        <a:bodyPr/>
        <a:lstStyle/>
        <a:p>
          <a:endParaRPr lang="it-IT"/>
        </a:p>
      </dgm:t>
    </dgm:pt>
    <dgm:pt modelId="{517F6271-C9AE-C64B-932B-70EE43EDFDB4}" type="pres">
      <dgm:prSet presAssocID="{A641EB90-A664-E84E-8D97-8AFEA98F50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4F9CA7-FD69-FF46-8BAC-05F6F68C73EE}" type="pres">
      <dgm:prSet presAssocID="{A2143F95-4E3D-1047-83F0-2D5267707804}" presName="centerShape" presStyleLbl="node0" presStyleIdx="0" presStyleCnt="1" custScaleX="246555" custScaleY="136378" custLinFactNeighborX="-24824" custLinFactNeighborY="-2567"/>
      <dgm:spPr/>
      <dgm:t>
        <a:bodyPr/>
        <a:lstStyle/>
        <a:p>
          <a:endParaRPr lang="it-IT"/>
        </a:p>
      </dgm:t>
    </dgm:pt>
    <dgm:pt modelId="{882A0E98-1F59-3C49-8C4F-A1AE2BBDFA5E}" type="pres">
      <dgm:prSet presAssocID="{BE6E3342-BAAF-5F4B-ADFA-EF9359012E4E}" presName="Name9" presStyleLbl="parChTrans1D2" presStyleIdx="0" presStyleCnt="12"/>
      <dgm:spPr/>
      <dgm:t>
        <a:bodyPr/>
        <a:lstStyle/>
        <a:p>
          <a:endParaRPr lang="it-IT"/>
        </a:p>
      </dgm:t>
    </dgm:pt>
    <dgm:pt modelId="{2277F5D7-04B8-204D-B271-F11C146EACB8}" type="pres">
      <dgm:prSet presAssocID="{BE6E3342-BAAF-5F4B-ADFA-EF9359012E4E}" presName="connTx" presStyleLbl="parChTrans1D2" presStyleIdx="0" presStyleCnt="12"/>
      <dgm:spPr/>
      <dgm:t>
        <a:bodyPr/>
        <a:lstStyle/>
        <a:p>
          <a:endParaRPr lang="it-IT"/>
        </a:p>
      </dgm:t>
    </dgm:pt>
    <dgm:pt modelId="{297D0762-BA69-FE41-A67F-10B971DF4DD1}" type="pres">
      <dgm:prSet presAssocID="{0C5D95AD-3B20-764A-9C3A-B153CC30770E}" presName="node" presStyleLbl="node1" presStyleIdx="0" presStyleCnt="12" custScaleX="211024" custScaleY="176364" custRadScaleRad="121841" custRadScaleInc="3000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B030B3-BC24-FB4B-9BE8-6E90982C142F}" type="pres">
      <dgm:prSet presAssocID="{5DD29192-C815-FD4E-B7E1-1C61357D3C9A}" presName="Name9" presStyleLbl="parChTrans1D2" presStyleIdx="1" presStyleCnt="12"/>
      <dgm:spPr/>
      <dgm:t>
        <a:bodyPr/>
        <a:lstStyle/>
        <a:p>
          <a:endParaRPr lang="it-IT"/>
        </a:p>
      </dgm:t>
    </dgm:pt>
    <dgm:pt modelId="{B1A959F2-9839-E64A-8038-55CC3971DFEB}" type="pres">
      <dgm:prSet presAssocID="{5DD29192-C815-FD4E-B7E1-1C61357D3C9A}" presName="connTx" presStyleLbl="parChTrans1D2" presStyleIdx="1" presStyleCnt="12"/>
      <dgm:spPr/>
      <dgm:t>
        <a:bodyPr/>
        <a:lstStyle/>
        <a:p>
          <a:endParaRPr lang="it-IT"/>
        </a:p>
      </dgm:t>
    </dgm:pt>
    <dgm:pt modelId="{869A18CD-BDFE-F44B-B0CB-98B8AF1F6D6A}" type="pres">
      <dgm:prSet presAssocID="{4CC0F530-6695-274A-A8F2-4C4713F1166F}" presName="node" presStyleLbl="node1" presStyleIdx="1" presStyleCnt="12" custScaleX="272750" custScaleY="198134" custRadScaleRad="83904" custRadScaleInc="-2201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A68F83-2D4F-3C4E-8559-B25A32BFE734}" type="pres">
      <dgm:prSet presAssocID="{61E66C54-43B5-E54C-92C9-71C82447943C}" presName="Name9" presStyleLbl="parChTrans1D2" presStyleIdx="2" presStyleCnt="12"/>
      <dgm:spPr/>
      <dgm:t>
        <a:bodyPr/>
        <a:lstStyle/>
        <a:p>
          <a:endParaRPr lang="it-IT"/>
        </a:p>
      </dgm:t>
    </dgm:pt>
    <dgm:pt modelId="{D4650C6D-AF50-4C42-95DF-75BBE9E497B1}" type="pres">
      <dgm:prSet presAssocID="{61E66C54-43B5-E54C-92C9-71C82447943C}" presName="connTx" presStyleLbl="parChTrans1D2" presStyleIdx="2" presStyleCnt="12"/>
      <dgm:spPr/>
      <dgm:t>
        <a:bodyPr/>
        <a:lstStyle/>
        <a:p>
          <a:endParaRPr lang="it-IT"/>
        </a:p>
      </dgm:t>
    </dgm:pt>
    <dgm:pt modelId="{FB16683C-6441-144C-8949-A3E4C95A45AE}" type="pres">
      <dgm:prSet presAssocID="{93ED894E-1A3B-134F-A05B-EDD719D56C0F}" presName="node" presStyleLbl="node1" presStyleIdx="2" presStyleCnt="12" custScaleX="158802" custScaleY="131945" custRadScaleRad="120825" custRadScaleInc="855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E9E04-465A-FF47-9D9A-21E3CE00C281}" type="pres">
      <dgm:prSet presAssocID="{E0572D54-2627-9B46-804E-D201B8F081D4}" presName="Name9" presStyleLbl="parChTrans1D2" presStyleIdx="3" presStyleCnt="12"/>
      <dgm:spPr/>
      <dgm:t>
        <a:bodyPr/>
        <a:lstStyle/>
        <a:p>
          <a:endParaRPr lang="it-IT"/>
        </a:p>
      </dgm:t>
    </dgm:pt>
    <dgm:pt modelId="{9D2AE32C-78C8-3348-A224-E225BC00107F}" type="pres">
      <dgm:prSet presAssocID="{E0572D54-2627-9B46-804E-D201B8F081D4}" presName="connTx" presStyleLbl="parChTrans1D2" presStyleIdx="3" presStyleCnt="12"/>
      <dgm:spPr/>
      <dgm:t>
        <a:bodyPr/>
        <a:lstStyle/>
        <a:p>
          <a:endParaRPr lang="it-IT"/>
        </a:p>
      </dgm:t>
    </dgm:pt>
    <dgm:pt modelId="{02841EE5-FFA6-B941-99D9-6A6716A87837}" type="pres">
      <dgm:prSet presAssocID="{A9013C20-0133-244E-A7BD-C505797CBCC9}" presName="node" presStyleLbl="node1" presStyleIdx="3" presStyleCnt="12" custScaleX="215805" custScaleY="155318" custRadScaleRad="114123" custRadScaleInc="751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E99544-A2D9-4940-B434-191CE2D6D41E}" type="pres">
      <dgm:prSet presAssocID="{DAFE16D0-4930-494C-B44F-A4612D5238C3}" presName="Name9" presStyleLbl="parChTrans1D2" presStyleIdx="4" presStyleCnt="12"/>
      <dgm:spPr/>
      <dgm:t>
        <a:bodyPr/>
        <a:lstStyle/>
        <a:p>
          <a:endParaRPr lang="it-IT"/>
        </a:p>
      </dgm:t>
    </dgm:pt>
    <dgm:pt modelId="{74E048BA-DD5E-F548-93E1-DD53C7FA30BB}" type="pres">
      <dgm:prSet presAssocID="{DAFE16D0-4930-494C-B44F-A4612D5238C3}" presName="connTx" presStyleLbl="parChTrans1D2" presStyleIdx="4" presStyleCnt="12"/>
      <dgm:spPr/>
      <dgm:t>
        <a:bodyPr/>
        <a:lstStyle/>
        <a:p>
          <a:endParaRPr lang="it-IT"/>
        </a:p>
      </dgm:t>
    </dgm:pt>
    <dgm:pt modelId="{7C86C436-25EE-3B4E-9432-B6207B171A2B}" type="pres">
      <dgm:prSet presAssocID="{E93F3BD0-DD35-104E-8E52-3EC5E85DA1C2}" presName="node" presStyleLbl="node1" presStyleIdx="4" presStyleCnt="12" custScaleX="230263" custScaleY="154184" custRadScaleRad="137121" custRadScaleInc="238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A4C56-24A9-2448-B878-05EE66B5632D}" type="pres">
      <dgm:prSet presAssocID="{E76B0B17-6021-B849-B1E0-B051111EBF77}" presName="Name9" presStyleLbl="parChTrans1D2" presStyleIdx="5" presStyleCnt="12"/>
      <dgm:spPr/>
      <dgm:t>
        <a:bodyPr/>
        <a:lstStyle/>
        <a:p>
          <a:endParaRPr lang="it-IT"/>
        </a:p>
      </dgm:t>
    </dgm:pt>
    <dgm:pt modelId="{C264BD64-A4CC-A746-A531-01AAE69B4E98}" type="pres">
      <dgm:prSet presAssocID="{E76B0B17-6021-B849-B1E0-B051111EBF77}" presName="connTx" presStyleLbl="parChTrans1D2" presStyleIdx="5" presStyleCnt="12"/>
      <dgm:spPr/>
      <dgm:t>
        <a:bodyPr/>
        <a:lstStyle/>
        <a:p>
          <a:endParaRPr lang="it-IT"/>
        </a:p>
      </dgm:t>
    </dgm:pt>
    <dgm:pt modelId="{401617CE-D29A-D24A-98C3-B510F4940F06}" type="pres">
      <dgm:prSet presAssocID="{0DDF341A-35F9-8244-9417-4BBFEB5148E1}" presName="node" presStyleLbl="node1" presStyleIdx="5" presStyleCnt="12" custScaleX="252748" custScaleY="201505" custRadScaleRad="77384" custRadScaleInc="1200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96A11A-88C3-6D4F-A2C5-627CA5D1BDC1}" type="pres">
      <dgm:prSet presAssocID="{95A64086-7565-E842-A4E2-A27383C4BD93}" presName="Name9" presStyleLbl="parChTrans1D2" presStyleIdx="6" presStyleCnt="12"/>
      <dgm:spPr/>
      <dgm:t>
        <a:bodyPr/>
        <a:lstStyle/>
        <a:p>
          <a:endParaRPr lang="it-IT"/>
        </a:p>
      </dgm:t>
    </dgm:pt>
    <dgm:pt modelId="{9E9A2A94-E93D-444B-8F48-291499EF5346}" type="pres">
      <dgm:prSet presAssocID="{95A64086-7565-E842-A4E2-A27383C4BD93}" presName="connTx" presStyleLbl="parChTrans1D2" presStyleIdx="6" presStyleCnt="12"/>
      <dgm:spPr/>
      <dgm:t>
        <a:bodyPr/>
        <a:lstStyle/>
        <a:p>
          <a:endParaRPr lang="it-IT"/>
        </a:p>
      </dgm:t>
    </dgm:pt>
    <dgm:pt modelId="{A327A50D-A7D9-F348-941C-7E63AB03D068}" type="pres">
      <dgm:prSet presAssocID="{E76334B9-119E-5F4F-A051-55E3D24D8FDC}" presName="node" presStyleLbl="node1" presStyleIdx="6" presStyleCnt="12" custScaleX="171741" custScaleY="139350" custRadScaleRad="102631" custRadScaleInc="2356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B14D50-CF83-0642-8A4C-AAA76F4154E9}" type="pres">
      <dgm:prSet presAssocID="{AAA9BCBB-574D-2B45-AD2A-5AC9F3DCE152}" presName="Name9" presStyleLbl="parChTrans1D2" presStyleIdx="7" presStyleCnt="12"/>
      <dgm:spPr/>
      <dgm:t>
        <a:bodyPr/>
        <a:lstStyle/>
        <a:p>
          <a:endParaRPr lang="it-IT"/>
        </a:p>
      </dgm:t>
    </dgm:pt>
    <dgm:pt modelId="{960CD6D0-99FE-974A-9962-65A3DE95A3C2}" type="pres">
      <dgm:prSet presAssocID="{AAA9BCBB-574D-2B45-AD2A-5AC9F3DCE152}" presName="connTx" presStyleLbl="parChTrans1D2" presStyleIdx="7" presStyleCnt="12"/>
      <dgm:spPr/>
      <dgm:t>
        <a:bodyPr/>
        <a:lstStyle/>
        <a:p>
          <a:endParaRPr lang="it-IT"/>
        </a:p>
      </dgm:t>
    </dgm:pt>
    <dgm:pt modelId="{FB0AAEE1-D5EF-3340-8899-A364C28A8831}" type="pres">
      <dgm:prSet presAssocID="{F523D408-8BD1-0E43-8F3D-C1EDBF80ED5B}" presName="node" presStyleLbl="node1" presStyleIdx="7" presStyleCnt="12" custScaleX="264252" custScaleY="210623" custRadScaleRad="209906" custRadScaleInc="5359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3B335-817F-8E4E-82D5-EC96A361EA08}" type="pres">
      <dgm:prSet presAssocID="{32658959-73FB-7C4D-89D8-2F351749A2BA}" presName="Name9" presStyleLbl="parChTrans1D2" presStyleIdx="8" presStyleCnt="12"/>
      <dgm:spPr/>
      <dgm:t>
        <a:bodyPr/>
        <a:lstStyle/>
        <a:p>
          <a:endParaRPr lang="it-IT"/>
        </a:p>
      </dgm:t>
    </dgm:pt>
    <dgm:pt modelId="{1E329D89-64D8-864B-A991-B432C9295B50}" type="pres">
      <dgm:prSet presAssocID="{32658959-73FB-7C4D-89D8-2F351749A2BA}" presName="connTx" presStyleLbl="parChTrans1D2" presStyleIdx="8" presStyleCnt="12"/>
      <dgm:spPr/>
      <dgm:t>
        <a:bodyPr/>
        <a:lstStyle/>
        <a:p>
          <a:endParaRPr lang="it-IT"/>
        </a:p>
      </dgm:t>
    </dgm:pt>
    <dgm:pt modelId="{2CF5AAFF-3975-F845-98D0-B5DF14358E84}" type="pres">
      <dgm:prSet presAssocID="{1752EEB8-C088-064C-89CC-B2D4F9CBCF59}" presName="node" presStyleLbl="node1" presStyleIdx="8" presStyleCnt="12" custScaleX="223999" custScaleY="192044" custRadScaleRad="126845" custRadScaleInc="4725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8E8E9F-F126-405F-BB5F-F85E68474161}" type="pres">
      <dgm:prSet presAssocID="{3C03030E-7258-4011-B5B5-28C1C01FB966}" presName="Name9" presStyleLbl="parChTrans1D2" presStyleIdx="9" presStyleCnt="12"/>
      <dgm:spPr/>
      <dgm:t>
        <a:bodyPr/>
        <a:lstStyle/>
        <a:p>
          <a:endParaRPr lang="it-IT"/>
        </a:p>
      </dgm:t>
    </dgm:pt>
    <dgm:pt modelId="{5B136BF9-1BA6-442A-8322-9AE4B4EE4B8C}" type="pres">
      <dgm:prSet presAssocID="{3C03030E-7258-4011-B5B5-28C1C01FB966}" presName="connTx" presStyleLbl="parChTrans1D2" presStyleIdx="9" presStyleCnt="12"/>
      <dgm:spPr/>
      <dgm:t>
        <a:bodyPr/>
        <a:lstStyle/>
        <a:p>
          <a:endParaRPr lang="it-IT"/>
        </a:p>
      </dgm:t>
    </dgm:pt>
    <dgm:pt modelId="{F255016D-8510-4A8D-ABB5-42DE81F949A5}" type="pres">
      <dgm:prSet presAssocID="{2960CF87-9FF0-4ECE-8EBD-873E0D23C9FA}" presName="node" presStyleLbl="node1" presStyleIdx="9" presStyleCnt="12" custScaleX="196740" custScaleY="174783" custRadScaleRad="158042" custRadScaleInc="-2106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E18513-56E2-4B3A-A51D-11B4D1BED2FE}" type="pres">
      <dgm:prSet presAssocID="{BA988568-A5F0-43AB-803F-9EB0F721822A}" presName="Name9" presStyleLbl="parChTrans1D2" presStyleIdx="10" presStyleCnt="12"/>
      <dgm:spPr/>
      <dgm:t>
        <a:bodyPr/>
        <a:lstStyle/>
        <a:p>
          <a:endParaRPr lang="it-IT"/>
        </a:p>
      </dgm:t>
    </dgm:pt>
    <dgm:pt modelId="{6A8C24AB-CE21-4CDB-B7DD-10DC82647E16}" type="pres">
      <dgm:prSet presAssocID="{BA988568-A5F0-43AB-803F-9EB0F721822A}" presName="connTx" presStyleLbl="parChTrans1D2" presStyleIdx="10" presStyleCnt="12"/>
      <dgm:spPr/>
      <dgm:t>
        <a:bodyPr/>
        <a:lstStyle/>
        <a:p>
          <a:endParaRPr lang="it-IT"/>
        </a:p>
      </dgm:t>
    </dgm:pt>
    <dgm:pt modelId="{35E4D6B5-B439-45E7-BC18-B267D8A59A0B}" type="pres">
      <dgm:prSet presAssocID="{2D19B4CD-CA80-4D36-9289-08FC25E170AD}" presName="node" presStyleLbl="node1" presStyleIdx="10" presStyleCnt="12" custScaleX="213501" custScaleY="208346" custRadScaleRad="211656" custRadScaleInc="-3250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F0A316-4DCD-408C-915A-B1566D2CB54B}" type="pres">
      <dgm:prSet presAssocID="{084C61A7-B4C3-4111-AE49-BE8C8CFA3C01}" presName="Name9" presStyleLbl="parChTrans1D2" presStyleIdx="11" presStyleCnt="12"/>
      <dgm:spPr/>
      <dgm:t>
        <a:bodyPr/>
        <a:lstStyle/>
        <a:p>
          <a:endParaRPr lang="it-IT"/>
        </a:p>
      </dgm:t>
    </dgm:pt>
    <dgm:pt modelId="{E83DC9DD-790D-488A-BB20-C03DAAD3FE61}" type="pres">
      <dgm:prSet presAssocID="{084C61A7-B4C3-4111-AE49-BE8C8CFA3C01}" presName="connTx" presStyleLbl="parChTrans1D2" presStyleIdx="11" presStyleCnt="12"/>
      <dgm:spPr/>
      <dgm:t>
        <a:bodyPr/>
        <a:lstStyle/>
        <a:p>
          <a:endParaRPr lang="it-IT"/>
        </a:p>
      </dgm:t>
    </dgm:pt>
    <dgm:pt modelId="{7D949F6E-3A1E-4ED0-B7B7-0462C17FACD3}" type="pres">
      <dgm:prSet presAssocID="{B435420F-89E2-4CFF-B9BC-E3F0F7C75176}" presName="node" presStyleLbl="node1" presStyleIdx="11" presStyleCnt="12" custScaleX="219310" custScaleY="155336" custRadScaleRad="199681" custRadScaleInc="-4049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FD4C5B-084F-402A-B7D7-1EBC76CF3AD8}" type="presOf" srcId="{E76B0B17-6021-B849-B1E0-B051111EBF77}" destId="{E23A4C56-24A9-2448-B878-05EE66B5632D}" srcOrd="0" destOrd="0" presId="urn:microsoft.com/office/officeart/2005/8/layout/radial1"/>
    <dgm:cxn modelId="{3ADC9E55-13A2-4428-95D8-765777F8D6F0}" srcId="{A2143F95-4E3D-1047-83F0-2D5267707804}" destId="{2D19B4CD-CA80-4D36-9289-08FC25E170AD}" srcOrd="10" destOrd="0" parTransId="{BA988568-A5F0-43AB-803F-9EB0F721822A}" sibTransId="{1530EA0B-C02D-4630-AE4D-6EFA3A00B63A}"/>
    <dgm:cxn modelId="{20AF799F-73BC-4B50-8181-D0B694360B85}" type="presOf" srcId="{AAA9BCBB-574D-2B45-AD2A-5AC9F3DCE152}" destId="{960CD6D0-99FE-974A-9962-65A3DE95A3C2}" srcOrd="1" destOrd="0" presId="urn:microsoft.com/office/officeart/2005/8/layout/radial1"/>
    <dgm:cxn modelId="{E8321D54-C562-432D-B589-B6298E1A75D4}" type="presOf" srcId="{5DD29192-C815-FD4E-B7E1-1C61357D3C9A}" destId="{B1A959F2-9839-E64A-8038-55CC3971DFEB}" srcOrd="1" destOrd="0" presId="urn:microsoft.com/office/officeart/2005/8/layout/radial1"/>
    <dgm:cxn modelId="{B254746C-A030-4B69-BBD0-2DADB028EF46}" type="presOf" srcId="{3C03030E-7258-4011-B5B5-28C1C01FB966}" destId="{1B8E8E9F-F126-405F-BB5F-F85E68474161}" srcOrd="0" destOrd="0" presId="urn:microsoft.com/office/officeart/2005/8/layout/radial1"/>
    <dgm:cxn modelId="{CBBF576A-8078-4F40-86E4-17A7A0D03A73}" type="presOf" srcId="{4CC0F530-6695-274A-A8F2-4C4713F1166F}" destId="{869A18CD-BDFE-F44B-B0CB-98B8AF1F6D6A}" srcOrd="0" destOrd="0" presId="urn:microsoft.com/office/officeart/2005/8/layout/radial1"/>
    <dgm:cxn modelId="{C47EDBE4-C3B6-4801-B919-4CEF166642BF}" type="presOf" srcId="{A2143F95-4E3D-1047-83F0-2D5267707804}" destId="{854F9CA7-FD69-FF46-8BAC-05F6F68C73EE}" srcOrd="0" destOrd="0" presId="urn:microsoft.com/office/officeart/2005/8/layout/radial1"/>
    <dgm:cxn modelId="{2A5DCFDD-3CEC-467A-B809-2D730D46E4B3}" type="presOf" srcId="{BE6E3342-BAAF-5F4B-ADFA-EF9359012E4E}" destId="{882A0E98-1F59-3C49-8C4F-A1AE2BBDFA5E}" srcOrd="0" destOrd="0" presId="urn:microsoft.com/office/officeart/2005/8/layout/radial1"/>
    <dgm:cxn modelId="{1468DDB8-DB31-DC4F-AA16-9B3718A5BCB0}" srcId="{A2143F95-4E3D-1047-83F0-2D5267707804}" destId="{A9013C20-0133-244E-A7BD-C505797CBCC9}" srcOrd="3" destOrd="0" parTransId="{E0572D54-2627-9B46-804E-D201B8F081D4}" sibTransId="{B1603694-90C4-6040-91F7-D80988B81B1E}"/>
    <dgm:cxn modelId="{6706E977-770C-41D3-AA33-BC52D6B3CF31}" type="presOf" srcId="{BA988568-A5F0-43AB-803F-9EB0F721822A}" destId="{6A8C24AB-CE21-4CDB-B7DD-10DC82647E16}" srcOrd="1" destOrd="0" presId="urn:microsoft.com/office/officeart/2005/8/layout/radial1"/>
    <dgm:cxn modelId="{82282CB8-A52A-4AC3-A903-E0D47A3912BA}" srcId="{A2143F95-4E3D-1047-83F0-2D5267707804}" destId="{B435420F-89E2-4CFF-B9BC-E3F0F7C75176}" srcOrd="11" destOrd="0" parTransId="{084C61A7-B4C3-4111-AE49-BE8C8CFA3C01}" sibTransId="{22BD9E29-CC8C-434E-9C64-7E6AF645F4A7}"/>
    <dgm:cxn modelId="{587AD216-BA95-4530-AC7A-4A4AC591B32E}" type="presOf" srcId="{0C5D95AD-3B20-764A-9C3A-B153CC30770E}" destId="{297D0762-BA69-FE41-A67F-10B971DF4DD1}" srcOrd="0" destOrd="0" presId="urn:microsoft.com/office/officeart/2005/8/layout/radial1"/>
    <dgm:cxn modelId="{E048262F-9033-4F96-A9FF-16649C4C0197}" type="presOf" srcId="{DAFE16D0-4930-494C-B44F-A4612D5238C3}" destId="{74E048BA-DD5E-F548-93E1-DD53C7FA30BB}" srcOrd="1" destOrd="0" presId="urn:microsoft.com/office/officeart/2005/8/layout/radial1"/>
    <dgm:cxn modelId="{8A0EE458-162A-4A33-97DC-0FEA4A94AC2D}" type="presOf" srcId="{93ED894E-1A3B-134F-A05B-EDD719D56C0F}" destId="{FB16683C-6441-144C-8949-A3E4C95A45AE}" srcOrd="0" destOrd="0" presId="urn:microsoft.com/office/officeart/2005/8/layout/radial1"/>
    <dgm:cxn modelId="{A1480D33-E245-8D42-BA12-AF458F585B25}" srcId="{A2143F95-4E3D-1047-83F0-2D5267707804}" destId="{F523D408-8BD1-0E43-8F3D-C1EDBF80ED5B}" srcOrd="7" destOrd="0" parTransId="{AAA9BCBB-574D-2B45-AD2A-5AC9F3DCE152}" sibTransId="{5BABC64D-693C-6C40-9073-D3207A0D99D9}"/>
    <dgm:cxn modelId="{8DFB3AE5-1BF5-4753-A48D-19A30E48DEA8}" srcId="{A2143F95-4E3D-1047-83F0-2D5267707804}" destId="{2960CF87-9FF0-4ECE-8EBD-873E0D23C9FA}" srcOrd="9" destOrd="0" parTransId="{3C03030E-7258-4011-B5B5-28C1C01FB966}" sibTransId="{6F7D12B9-5635-4A02-BFDA-FBF3289410AE}"/>
    <dgm:cxn modelId="{FF475A15-0B89-450F-A922-BCF25B8AAF70}" type="presOf" srcId="{E76B0B17-6021-B849-B1E0-B051111EBF77}" destId="{C264BD64-A4CC-A746-A531-01AAE69B4E98}" srcOrd="1" destOrd="0" presId="urn:microsoft.com/office/officeart/2005/8/layout/radial1"/>
    <dgm:cxn modelId="{FCE3E84D-575B-4DB4-85F2-78DB68D09201}" type="presOf" srcId="{B435420F-89E2-4CFF-B9BC-E3F0F7C75176}" destId="{7D949F6E-3A1E-4ED0-B7B7-0462C17FACD3}" srcOrd="0" destOrd="0" presId="urn:microsoft.com/office/officeart/2005/8/layout/radial1"/>
    <dgm:cxn modelId="{B93F4C34-7B9D-4BCF-9D02-AE20F6C74FE8}" type="presOf" srcId="{2960CF87-9FF0-4ECE-8EBD-873E0D23C9FA}" destId="{F255016D-8510-4A8D-ABB5-42DE81F949A5}" srcOrd="0" destOrd="0" presId="urn:microsoft.com/office/officeart/2005/8/layout/radial1"/>
    <dgm:cxn modelId="{3DBCD1FB-940D-4A7D-BA8D-4BA2E8CC6581}" type="presOf" srcId="{E76334B9-119E-5F4F-A051-55E3D24D8FDC}" destId="{A327A50D-A7D9-F348-941C-7E63AB03D068}" srcOrd="0" destOrd="0" presId="urn:microsoft.com/office/officeart/2005/8/layout/radial1"/>
    <dgm:cxn modelId="{2E0F49D7-9122-45F3-99B7-87DF9746F5BF}" type="presOf" srcId="{1752EEB8-C088-064C-89CC-B2D4F9CBCF59}" destId="{2CF5AAFF-3975-F845-98D0-B5DF14358E84}" srcOrd="0" destOrd="0" presId="urn:microsoft.com/office/officeart/2005/8/layout/radial1"/>
    <dgm:cxn modelId="{F5850E19-E923-4D21-A3E5-06B97C6AAC22}" type="presOf" srcId="{95A64086-7565-E842-A4E2-A27383C4BD93}" destId="{B496A11A-88C3-6D4F-A2C5-627CA5D1BDC1}" srcOrd="0" destOrd="0" presId="urn:microsoft.com/office/officeart/2005/8/layout/radial1"/>
    <dgm:cxn modelId="{1373664F-BC36-924F-AB16-4247DDCA3725}" srcId="{A2143F95-4E3D-1047-83F0-2D5267707804}" destId="{1752EEB8-C088-064C-89CC-B2D4F9CBCF59}" srcOrd="8" destOrd="0" parTransId="{32658959-73FB-7C4D-89D8-2F351749A2BA}" sibTransId="{33867592-810C-F64A-8F98-86F80115B7E5}"/>
    <dgm:cxn modelId="{7D4093E9-0126-4FFA-822B-5C43AE79B034}" type="presOf" srcId="{5DD29192-C815-FD4E-B7E1-1C61357D3C9A}" destId="{E8B030B3-BC24-FB4B-9BE8-6E90982C142F}" srcOrd="0" destOrd="0" presId="urn:microsoft.com/office/officeart/2005/8/layout/radial1"/>
    <dgm:cxn modelId="{9544D2C6-A968-412B-90E8-3521A1287D6C}" type="presOf" srcId="{084C61A7-B4C3-4111-AE49-BE8C8CFA3C01}" destId="{E83DC9DD-790D-488A-BB20-C03DAAD3FE61}" srcOrd="1" destOrd="0" presId="urn:microsoft.com/office/officeart/2005/8/layout/radial1"/>
    <dgm:cxn modelId="{FF16409D-577F-4276-90F0-48FB828DF377}" type="presOf" srcId="{BA988568-A5F0-43AB-803F-9EB0F721822A}" destId="{1DE18513-56E2-4B3A-A51D-11B4D1BED2FE}" srcOrd="0" destOrd="0" presId="urn:microsoft.com/office/officeart/2005/8/layout/radial1"/>
    <dgm:cxn modelId="{A53DC8AB-0EE6-4BC4-8852-0D9244F0A8B4}" type="presOf" srcId="{BE6E3342-BAAF-5F4B-ADFA-EF9359012E4E}" destId="{2277F5D7-04B8-204D-B271-F11C146EACB8}" srcOrd="1" destOrd="0" presId="urn:microsoft.com/office/officeart/2005/8/layout/radial1"/>
    <dgm:cxn modelId="{583F1D11-0AEA-495C-B245-536DF062E40E}" type="presOf" srcId="{E0572D54-2627-9B46-804E-D201B8F081D4}" destId="{9D2AE32C-78C8-3348-A224-E225BC00107F}" srcOrd="1" destOrd="0" presId="urn:microsoft.com/office/officeart/2005/8/layout/radial1"/>
    <dgm:cxn modelId="{B5BE9E49-A723-4BE9-A080-2D42F9438CF4}" type="presOf" srcId="{32658959-73FB-7C4D-89D8-2F351749A2BA}" destId="{CEA3B335-817F-8E4E-82D5-EC96A361EA08}" srcOrd="0" destOrd="0" presId="urn:microsoft.com/office/officeart/2005/8/layout/radial1"/>
    <dgm:cxn modelId="{09BFF811-2381-4D00-B0DE-A9622A734102}" type="presOf" srcId="{2D19B4CD-CA80-4D36-9289-08FC25E170AD}" destId="{35E4D6B5-B439-45E7-BC18-B267D8A59A0B}" srcOrd="0" destOrd="0" presId="urn:microsoft.com/office/officeart/2005/8/layout/radial1"/>
    <dgm:cxn modelId="{2472BFB8-D404-964A-8C0D-6F90C2A49517}" srcId="{A2143F95-4E3D-1047-83F0-2D5267707804}" destId="{E93F3BD0-DD35-104E-8E52-3EC5E85DA1C2}" srcOrd="4" destOrd="0" parTransId="{DAFE16D0-4930-494C-B44F-A4612D5238C3}" sibTransId="{B09004B4-E267-5946-A68F-434C97ECA7A7}"/>
    <dgm:cxn modelId="{55462E49-0796-ED41-A7CB-ED0486C732FC}" srcId="{A2143F95-4E3D-1047-83F0-2D5267707804}" destId="{E76334B9-119E-5F4F-A051-55E3D24D8FDC}" srcOrd="6" destOrd="0" parTransId="{95A64086-7565-E842-A4E2-A27383C4BD93}" sibTransId="{4083F193-9E0F-E04C-BA84-D7BFD597FE97}"/>
    <dgm:cxn modelId="{FE845A06-EEF6-477A-9550-384E7BF8F550}" type="presOf" srcId="{AAA9BCBB-574D-2B45-AD2A-5AC9F3DCE152}" destId="{DBB14D50-CF83-0642-8A4C-AAA76F4154E9}" srcOrd="0" destOrd="0" presId="urn:microsoft.com/office/officeart/2005/8/layout/radial1"/>
    <dgm:cxn modelId="{874A85D9-BE18-47DA-857A-D93B1E82212D}" type="presOf" srcId="{32658959-73FB-7C4D-89D8-2F351749A2BA}" destId="{1E329D89-64D8-864B-A991-B432C9295B50}" srcOrd="1" destOrd="0" presId="urn:microsoft.com/office/officeart/2005/8/layout/radial1"/>
    <dgm:cxn modelId="{7AA8204E-13D0-47A1-B81B-FF8C8CE9A441}" type="presOf" srcId="{E93F3BD0-DD35-104E-8E52-3EC5E85DA1C2}" destId="{7C86C436-25EE-3B4E-9432-B6207B171A2B}" srcOrd="0" destOrd="0" presId="urn:microsoft.com/office/officeart/2005/8/layout/radial1"/>
    <dgm:cxn modelId="{E177FDC1-47F1-439F-9400-1E1FE02C8962}" type="presOf" srcId="{61E66C54-43B5-E54C-92C9-71C82447943C}" destId="{99A68F83-2D4F-3C4E-8559-B25A32BFE734}" srcOrd="0" destOrd="0" presId="urn:microsoft.com/office/officeart/2005/8/layout/radial1"/>
    <dgm:cxn modelId="{0A19820A-E110-4131-9608-64306C9906D3}" type="presOf" srcId="{A9013C20-0133-244E-A7BD-C505797CBCC9}" destId="{02841EE5-FFA6-B941-99D9-6A6716A87837}" srcOrd="0" destOrd="0" presId="urn:microsoft.com/office/officeart/2005/8/layout/radial1"/>
    <dgm:cxn modelId="{8DB767ED-E54E-464D-B925-7FCCDD747EBF}" type="presOf" srcId="{3C03030E-7258-4011-B5B5-28C1C01FB966}" destId="{5B136BF9-1BA6-442A-8322-9AE4B4EE4B8C}" srcOrd="1" destOrd="0" presId="urn:microsoft.com/office/officeart/2005/8/layout/radial1"/>
    <dgm:cxn modelId="{61E61353-A2C0-42AC-9701-4A08A7CD0D32}" type="presOf" srcId="{95A64086-7565-E842-A4E2-A27383C4BD93}" destId="{9E9A2A94-E93D-444B-8F48-291499EF5346}" srcOrd="1" destOrd="0" presId="urn:microsoft.com/office/officeart/2005/8/layout/radial1"/>
    <dgm:cxn modelId="{B813E532-D3F6-4CC9-A032-FBBFB61B8E3D}" type="presOf" srcId="{A641EB90-A664-E84E-8D97-8AFEA98F501F}" destId="{517F6271-C9AE-C64B-932B-70EE43EDFDB4}" srcOrd="0" destOrd="0" presId="urn:microsoft.com/office/officeart/2005/8/layout/radial1"/>
    <dgm:cxn modelId="{F914493C-3BFF-46C1-AABF-A2A824D4523A}" srcId="{A641EB90-A664-E84E-8D97-8AFEA98F501F}" destId="{46878024-0585-4555-BC0E-CFB3D32D8105}" srcOrd="2" destOrd="0" parTransId="{B7CE92C8-A4FA-4CE2-93EF-FCFEAB3456A1}" sibTransId="{AB3F0F02-DE42-4170-B5E1-563461AEC751}"/>
    <dgm:cxn modelId="{D264E34D-DD33-42C8-8CD9-0F7679320EB9}" type="presOf" srcId="{0DDF341A-35F9-8244-9417-4BBFEB5148E1}" destId="{401617CE-D29A-D24A-98C3-B510F4940F06}" srcOrd="0" destOrd="0" presId="urn:microsoft.com/office/officeart/2005/8/layout/radial1"/>
    <dgm:cxn modelId="{87025B6A-8C19-4DD7-83CA-1ADF7B5FADFF}" type="presOf" srcId="{084C61A7-B4C3-4111-AE49-BE8C8CFA3C01}" destId="{1DF0A316-4DCD-408C-915A-B1566D2CB54B}" srcOrd="0" destOrd="0" presId="urn:microsoft.com/office/officeart/2005/8/layout/radial1"/>
    <dgm:cxn modelId="{F8DFD4E2-C849-4FB6-BA70-5B3B9EB6D99B}" type="presOf" srcId="{61E66C54-43B5-E54C-92C9-71C82447943C}" destId="{D4650C6D-AF50-4C42-95DF-75BBE9E497B1}" srcOrd="1" destOrd="0" presId="urn:microsoft.com/office/officeart/2005/8/layout/radial1"/>
    <dgm:cxn modelId="{4AAD3C80-98FF-4199-B0AE-CB6928B1B889}" srcId="{A641EB90-A664-E84E-8D97-8AFEA98F501F}" destId="{974C3EBD-405F-473A-895B-8F4C3DD73682}" srcOrd="1" destOrd="0" parTransId="{CE9E8DE7-C6EA-402A-9660-22BDB3F0D999}" sibTransId="{D49EDCDD-9446-4146-9ADD-2AE8A032D31D}"/>
    <dgm:cxn modelId="{D25BBBE5-C473-40BB-898E-10576A1C82B9}" type="presOf" srcId="{E0572D54-2627-9B46-804E-D201B8F081D4}" destId="{F80E9E04-465A-FF47-9D9A-21E3CE00C281}" srcOrd="0" destOrd="0" presId="urn:microsoft.com/office/officeart/2005/8/layout/radial1"/>
    <dgm:cxn modelId="{A28F5682-252C-F04E-91A4-ACF91A1FFD6B}" srcId="{A2143F95-4E3D-1047-83F0-2D5267707804}" destId="{0DDF341A-35F9-8244-9417-4BBFEB5148E1}" srcOrd="5" destOrd="0" parTransId="{E76B0B17-6021-B849-B1E0-B051111EBF77}" sibTransId="{46672E0F-1470-424F-A6C6-3C1B53135070}"/>
    <dgm:cxn modelId="{4BF0F9BA-B43B-7A49-ABC9-4033160D68EF}" srcId="{A2143F95-4E3D-1047-83F0-2D5267707804}" destId="{93ED894E-1A3B-134F-A05B-EDD719D56C0F}" srcOrd="2" destOrd="0" parTransId="{61E66C54-43B5-E54C-92C9-71C82447943C}" sibTransId="{CC2FD311-002B-BE4B-83D3-FEBDDEF32620}"/>
    <dgm:cxn modelId="{1D9C2737-25D9-3744-BF25-87CFD42276A6}" srcId="{A2143F95-4E3D-1047-83F0-2D5267707804}" destId="{0C5D95AD-3B20-764A-9C3A-B153CC30770E}" srcOrd="0" destOrd="0" parTransId="{BE6E3342-BAAF-5F4B-ADFA-EF9359012E4E}" sibTransId="{2E5A2350-6142-F64B-A72D-1D01FBD854B3}"/>
    <dgm:cxn modelId="{5E069256-23BA-8B42-8FCE-78F6091A9D17}" srcId="{A641EB90-A664-E84E-8D97-8AFEA98F501F}" destId="{A2143F95-4E3D-1047-83F0-2D5267707804}" srcOrd="0" destOrd="0" parTransId="{2DA95071-87AD-E34A-93D0-E3BCDB014B0E}" sibTransId="{72C59A46-CDA2-CF49-A3A5-A76EA1E1B424}"/>
    <dgm:cxn modelId="{4CD673D5-9ECB-9E4E-A7B8-2551C5AAEC01}" srcId="{A2143F95-4E3D-1047-83F0-2D5267707804}" destId="{4CC0F530-6695-274A-A8F2-4C4713F1166F}" srcOrd="1" destOrd="0" parTransId="{5DD29192-C815-FD4E-B7E1-1C61357D3C9A}" sibTransId="{C8FDE6C7-625F-7F46-8E64-D3C5BF070850}"/>
    <dgm:cxn modelId="{C233664F-8F40-476F-BF19-A0C0CDB66136}" type="presOf" srcId="{F523D408-8BD1-0E43-8F3D-C1EDBF80ED5B}" destId="{FB0AAEE1-D5EF-3340-8899-A364C28A8831}" srcOrd="0" destOrd="0" presId="urn:microsoft.com/office/officeart/2005/8/layout/radial1"/>
    <dgm:cxn modelId="{1F139502-EC2F-4AF6-8D59-55BE4CE70979}" type="presOf" srcId="{DAFE16D0-4930-494C-B44F-A4612D5238C3}" destId="{81E99544-A2D9-4940-B434-191CE2D6D41E}" srcOrd="0" destOrd="0" presId="urn:microsoft.com/office/officeart/2005/8/layout/radial1"/>
    <dgm:cxn modelId="{F91BE6A2-9946-4953-88F4-74C43ECFA337}" type="presParOf" srcId="{517F6271-C9AE-C64B-932B-70EE43EDFDB4}" destId="{854F9CA7-FD69-FF46-8BAC-05F6F68C73EE}" srcOrd="0" destOrd="0" presId="urn:microsoft.com/office/officeart/2005/8/layout/radial1"/>
    <dgm:cxn modelId="{834EFB96-B27B-4FCC-BE67-789E9D9584DE}" type="presParOf" srcId="{517F6271-C9AE-C64B-932B-70EE43EDFDB4}" destId="{882A0E98-1F59-3C49-8C4F-A1AE2BBDFA5E}" srcOrd="1" destOrd="0" presId="urn:microsoft.com/office/officeart/2005/8/layout/radial1"/>
    <dgm:cxn modelId="{B1796DE0-D6BE-49FF-8820-6718DA46AD51}" type="presParOf" srcId="{882A0E98-1F59-3C49-8C4F-A1AE2BBDFA5E}" destId="{2277F5D7-04B8-204D-B271-F11C146EACB8}" srcOrd="0" destOrd="0" presId="urn:microsoft.com/office/officeart/2005/8/layout/radial1"/>
    <dgm:cxn modelId="{D3C5CE32-50A7-422B-8523-E38CB6D7DC95}" type="presParOf" srcId="{517F6271-C9AE-C64B-932B-70EE43EDFDB4}" destId="{297D0762-BA69-FE41-A67F-10B971DF4DD1}" srcOrd="2" destOrd="0" presId="urn:microsoft.com/office/officeart/2005/8/layout/radial1"/>
    <dgm:cxn modelId="{52A0BF1F-BD3C-4D27-8EF7-E9EC8E16DBEA}" type="presParOf" srcId="{517F6271-C9AE-C64B-932B-70EE43EDFDB4}" destId="{E8B030B3-BC24-FB4B-9BE8-6E90982C142F}" srcOrd="3" destOrd="0" presId="urn:microsoft.com/office/officeart/2005/8/layout/radial1"/>
    <dgm:cxn modelId="{C7BFC148-530A-4B4C-A611-FCD6AA078064}" type="presParOf" srcId="{E8B030B3-BC24-FB4B-9BE8-6E90982C142F}" destId="{B1A959F2-9839-E64A-8038-55CC3971DFEB}" srcOrd="0" destOrd="0" presId="urn:microsoft.com/office/officeart/2005/8/layout/radial1"/>
    <dgm:cxn modelId="{6EEFB758-25D1-455E-9D00-52D37F34A2BE}" type="presParOf" srcId="{517F6271-C9AE-C64B-932B-70EE43EDFDB4}" destId="{869A18CD-BDFE-F44B-B0CB-98B8AF1F6D6A}" srcOrd="4" destOrd="0" presId="urn:microsoft.com/office/officeart/2005/8/layout/radial1"/>
    <dgm:cxn modelId="{477D089E-4091-4293-B949-7E17228ABC8A}" type="presParOf" srcId="{517F6271-C9AE-C64B-932B-70EE43EDFDB4}" destId="{99A68F83-2D4F-3C4E-8559-B25A32BFE734}" srcOrd="5" destOrd="0" presId="urn:microsoft.com/office/officeart/2005/8/layout/radial1"/>
    <dgm:cxn modelId="{DFD7F79C-E16E-4527-B2C1-0E62088C3894}" type="presParOf" srcId="{99A68F83-2D4F-3C4E-8559-B25A32BFE734}" destId="{D4650C6D-AF50-4C42-95DF-75BBE9E497B1}" srcOrd="0" destOrd="0" presId="urn:microsoft.com/office/officeart/2005/8/layout/radial1"/>
    <dgm:cxn modelId="{F8807BFE-1BAA-412C-8CA0-7BBCF28ED96C}" type="presParOf" srcId="{517F6271-C9AE-C64B-932B-70EE43EDFDB4}" destId="{FB16683C-6441-144C-8949-A3E4C95A45AE}" srcOrd="6" destOrd="0" presId="urn:microsoft.com/office/officeart/2005/8/layout/radial1"/>
    <dgm:cxn modelId="{9C0AD2F1-57EE-4F9E-BF6E-EBB926DEE877}" type="presParOf" srcId="{517F6271-C9AE-C64B-932B-70EE43EDFDB4}" destId="{F80E9E04-465A-FF47-9D9A-21E3CE00C281}" srcOrd="7" destOrd="0" presId="urn:microsoft.com/office/officeart/2005/8/layout/radial1"/>
    <dgm:cxn modelId="{A7CB719B-7D9D-44AC-AF29-F528B9F0287D}" type="presParOf" srcId="{F80E9E04-465A-FF47-9D9A-21E3CE00C281}" destId="{9D2AE32C-78C8-3348-A224-E225BC00107F}" srcOrd="0" destOrd="0" presId="urn:microsoft.com/office/officeart/2005/8/layout/radial1"/>
    <dgm:cxn modelId="{12E0E8A1-15C7-4662-AF22-6221689EA6CF}" type="presParOf" srcId="{517F6271-C9AE-C64B-932B-70EE43EDFDB4}" destId="{02841EE5-FFA6-B941-99D9-6A6716A87837}" srcOrd="8" destOrd="0" presId="urn:microsoft.com/office/officeart/2005/8/layout/radial1"/>
    <dgm:cxn modelId="{5193CA5A-8CC9-4911-89A2-150750E2D7A0}" type="presParOf" srcId="{517F6271-C9AE-C64B-932B-70EE43EDFDB4}" destId="{81E99544-A2D9-4940-B434-191CE2D6D41E}" srcOrd="9" destOrd="0" presId="urn:microsoft.com/office/officeart/2005/8/layout/radial1"/>
    <dgm:cxn modelId="{94FF3668-AF6A-404E-8DE9-9FE258B35D2A}" type="presParOf" srcId="{81E99544-A2D9-4940-B434-191CE2D6D41E}" destId="{74E048BA-DD5E-F548-93E1-DD53C7FA30BB}" srcOrd="0" destOrd="0" presId="urn:microsoft.com/office/officeart/2005/8/layout/radial1"/>
    <dgm:cxn modelId="{072C2A63-3B36-4073-B8CE-02DDA46B09F3}" type="presParOf" srcId="{517F6271-C9AE-C64B-932B-70EE43EDFDB4}" destId="{7C86C436-25EE-3B4E-9432-B6207B171A2B}" srcOrd="10" destOrd="0" presId="urn:microsoft.com/office/officeart/2005/8/layout/radial1"/>
    <dgm:cxn modelId="{6F45B5A9-7D44-4C1B-8930-7A9F57AE3B29}" type="presParOf" srcId="{517F6271-C9AE-C64B-932B-70EE43EDFDB4}" destId="{E23A4C56-24A9-2448-B878-05EE66B5632D}" srcOrd="11" destOrd="0" presId="urn:microsoft.com/office/officeart/2005/8/layout/radial1"/>
    <dgm:cxn modelId="{0A9CBA01-AB24-46C9-A686-94E89BECBA98}" type="presParOf" srcId="{E23A4C56-24A9-2448-B878-05EE66B5632D}" destId="{C264BD64-A4CC-A746-A531-01AAE69B4E98}" srcOrd="0" destOrd="0" presId="urn:microsoft.com/office/officeart/2005/8/layout/radial1"/>
    <dgm:cxn modelId="{45F8F445-6508-400E-ABD4-1C0D3091C551}" type="presParOf" srcId="{517F6271-C9AE-C64B-932B-70EE43EDFDB4}" destId="{401617CE-D29A-D24A-98C3-B510F4940F06}" srcOrd="12" destOrd="0" presId="urn:microsoft.com/office/officeart/2005/8/layout/radial1"/>
    <dgm:cxn modelId="{3460B3AE-1A46-48CA-851B-46DEBB1DC0B4}" type="presParOf" srcId="{517F6271-C9AE-C64B-932B-70EE43EDFDB4}" destId="{B496A11A-88C3-6D4F-A2C5-627CA5D1BDC1}" srcOrd="13" destOrd="0" presId="urn:microsoft.com/office/officeart/2005/8/layout/radial1"/>
    <dgm:cxn modelId="{82E1322E-A553-4859-BBB4-0F06D44D8B46}" type="presParOf" srcId="{B496A11A-88C3-6D4F-A2C5-627CA5D1BDC1}" destId="{9E9A2A94-E93D-444B-8F48-291499EF5346}" srcOrd="0" destOrd="0" presId="urn:microsoft.com/office/officeart/2005/8/layout/radial1"/>
    <dgm:cxn modelId="{387B9707-C8DF-40B1-AB5B-33ACC421725D}" type="presParOf" srcId="{517F6271-C9AE-C64B-932B-70EE43EDFDB4}" destId="{A327A50D-A7D9-F348-941C-7E63AB03D068}" srcOrd="14" destOrd="0" presId="urn:microsoft.com/office/officeart/2005/8/layout/radial1"/>
    <dgm:cxn modelId="{CCB5D251-37F5-4970-ABE4-809E58F9E228}" type="presParOf" srcId="{517F6271-C9AE-C64B-932B-70EE43EDFDB4}" destId="{DBB14D50-CF83-0642-8A4C-AAA76F4154E9}" srcOrd="15" destOrd="0" presId="urn:microsoft.com/office/officeart/2005/8/layout/radial1"/>
    <dgm:cxn modelId="{CA50E4EF-B5D8-43A2-A6C5-B4258E9BD748}" type="presParOf" srcId="{DBB14D50-CF83-0642-8A4C-AAA76F4154E9}" destId="{960CD6D0-99FE-974A-9962-65A3DE95A3C2}" srcOrd="0" destOrd="0" presId="urn:microsoft.com/office/officeart/2005/8/layout/radial1"/>
    <dgm:cxn modelId="{F83C49B9-DA53-461D-A9F6-F735BE3B6EE9}" type="presParOf" srcId="{517F6271-C9AE-C64B-932B-70EE43EDFDB4}" destId="{FB0AAEE1-D5EF-3340-8899-A364C28A8831}" srcOrd="16" destOrd="0" presId="urn:microsoft.com/office/officeart/2005/8/layout/radial1"/>
    <dgm:cxn modelId="{DBF6553B-1344-402D-A7AF-230EF9076241}" type="presParOf" srcId="{517F6271-C9AE-C64B-932B-70EE43EDFDB4}" destId="{CEA3B335-817F-8E4E-82D5-EC96A361EA08}" srcOrd="17" destOrd="0" presId="urn:microsoft.com/office/officeart/2005/8/layout/radial1"/>
    <dgm:cxn modelId="{582E3FE6-95D6-4251-808C-7F6FCEBF0CEA}" type="presParOf" srcId="{CEA3B335-817F-8E4E-82D5-EC96A361EA08}" destId="{1E329D89-64D8-864B-A991-B432C9295B50}" srcOrd="0" destOrd="0" presId="urn:microsoft.com/office/officeart/2005/8/layout/radial1"/>
    <dgm:cxn modelId="{9453BF31-F963-4D6F-A4F6-667B433CDBD2}" type="presParOf" srcId="{517F6271-C9AE-C64B-932B-70EE43EDFDB4}" destId="{2CF5AAFF-3975-F845-98D0-B5DF14358E84}" srcOrd="18" destOrd="0" presId="urn:microsoft.com/office/officeart/2005/8/layout/radial1"/>
    <dgm:cxn modelId="{9C2F202E-4EED-442A-B2DA-375209750D74}" type="presParOf" srcId="{517F6271-C9AE-C64B-932B-70EE43EDFDB4}" destId="{1B8E8E9F-F126-405F-BB5F-F85E68474161}" srcOrd="19" destOrd="0" presId="urn:microsoft.com/office/officeart/2005/8/layout/radial1"/>
    <dgm:cxn modelId="{71B37FC1-533C-4FA5-881F-D359AF811B32}" type="presParOf" srcId="{1B8E8E9F-F126-405F-BB5F-F85E68474161}" destId="{5B136BF9-1BA6-442A-8322-9AE4B4EE4B8C}" srcOrd="0" destOrd="0" presId="urn:microsoft.com/office/officeart/2005/8/layout/radial1"/>
    <dgm:cxn modelId="{2F3A925A-F7AA-4A97-9614-48B2CB812FFC}" type="presParOf" srcId="{517F6271-C9AE-C64B-932B-70EE43EDFDB4}" destId="{F255016D-8510-4A8D-ABB5-42DE81F949A5}" srcOrd="20" destOrd="0" presId="urn:microsoft.com/office/officeart/2005/8/layout/radial1"/>
    <dgm:cxn modelId="{3F476F9B-0B60-41FD-9628-CEEF34FE5E64}" type="presParOf" srcId="{517F6271-C9AE-C64B-932B-70EE43EDFDB4}" destId="{1DE18513-56E2-4B3A-A51D-11B4D1BED2FE}" srcOrd="21" destOrd="0" presId="urn:microsoft.com/office/officeart/2005/8/layout/radial1"/>
    <dgm:cxn modelId="{E5D0BF8B-FC75-4FAD-9B60-0B5F24D896BF}" type="presParOf" srcId="{1DE18513-56E2-4B3A-A51D-11B4D1BED2FE}" destId="{6A8C24AB-CE21-4CDB-B7DD-10DC82647E16}" srcOrd="0" destOrd="0" presId="urn:microsoft.com/office/officeart/2005/8/layout/radial1"/>
    <dgm:cxn modelId="{80DD4F23-BF13-457B-A82B-6D4F0C2F6952}" type="presParOf" srcId="{517F6271-C9AE-C64B-932B-70EE43EDFDB4}" destId="{35E4D6B5-B439-45E7-BC18-B267D8A59A0B}" srcOrd="22" destOrd="0" presId="urn:microsoft.com/office/officeart/2005/8/layout/radial1"/>
    <dgm:cxn modelId="{69F65AF3-16EC-4B61-A6C1-D4B75C2501EE}" type="presParOf" srcId="{517F6271-C9AE-C64B-932B-70EE43EDFDB4}" destId="{1DF0A316-4DCD-408C-915A-B1566D2CB54B}" srcOrd="23" destOrd="0" presId="urn:microsoft.com/office/officeart/2005/8/layout/radial1"/>
    <dgm:cxn modelId="{05664439-A6EB-4942-9DF8-CDB2D4015F99}" type="presParOf" srcId="{1DF0A316-4DCD-408C-915A-B1566D2CB54B}" destId="{E83DC9DD-790D-488A-BB20-C03DAAD3FE61}" srcOrd="0" destOrd="0" presId="urn:microsoft.com/office/officeart/2005/8/layout/radial1"/>
    <dgm:cxn modelId="{261AE739-0777-4116-9CB1-867CE255082D}" type="presParOf" srcId="{517F6271-C9AE-C64B-932B-70EE43EDFDB4}" destId="{7D949F6E-3A1E-4ED0-B7B7-0462C17FACD3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F9CA7-FD69-FF46-8BAC-05F6F68C73EE}">
      <dsp:nvSpPr>
        <dsp:cNvPr id="0" name=""/>
        <dsp:cNvSpPr/>
      </dsp:nvSpPr>
      <dsp:spPr>
        <a:xfrm>
          <a:off x="3853865" y="2147916"/>
          <a:ext cx="2402904" cy="132912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triennale  Luglio 2019</a:t>
          </a:r>
          <a:endParaRPr lang="it-IT" sz="2000" b="1" kern="1200" dirty="0">
            <a:solidFill>
              <a:schemeClr val="tx1"/>
            </a:solidFill>
            <a:latin typeface="+mn-lt"/>
          </a:endParaRPr>
        </a:p>
      </dsp:txBody>
      <dsp:txXfrm>
        <a:off x="4205762" y="2342562"/>
        <a:ext cx="1699110" cy="939836"/>
      </dsp:txXfrm>
    </dsp:sp>
    <dsp:sp modelId="{882A0E98-1F59-3C49-8C4F-A1AE2BBDFA5E}">
      <dsp:nvSpPr>
        <dsp:cNvPr id="0" name=""/>
        <dsp:cNvSpPr/>
      </dsp:nvSpPr>
      <dsp:spPr>
        <a:xfrm rot="18720383">
          <a:off x="5428485" y="1845292"/>
          <a:ext cx="982817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982817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895323" y="1827916"/>
        <a:ext cx="49140" cy="49140"/>
      </dsp:txXfrm>
    </dsp:sp>
    <dsp:sp modelId="{297D0762-BA69-FE41-A67F-10B971DF4DD1}">
      <dsp:nvSpPr>
        <dsp:cNvPr id="0" name=""/>
        <dsp:cNvSpPr/>
      </dsp:nvSpPr>
      <dsp:spPr>
        <a:xfrm>
          <a:off x="5915950" y="191730"/>
          <a:ext cx="1698352" cy="1444481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Erasmus</a:t>
          </a:r>
          <a:r>
            <a:rPr lang="it-IT" sz="1200" kern="1200" dirty="0" smtClean="0">
              <a:solidFill>
                <a:schemeClr val="tx1"/>
              </a:solidFill>
            </a:rPr>
            <a:t>: incontri informativi e </a:t>
          </a:r>
          <a:r>
            <a:rPr lang="it-IT" sz="1200" i="1" u="none" kern="1200" dirty="0" smtClean="0">
              <a:solidFill>
                <a:schemeClr val="tx1"/>
              </a:solidFill>
            </a:rPr>
            <a:t>survey</a:t>
          </a:r>
          <a:r>
            <a:rPr lang="it-IT" sz="1200" kern="1200" dirty="0" smtClean="0">
              <a:solidFill>
                <a:schemeClr val="tx1"/>
              </a:solidFill>
            </a:rPr>
            <a:t>, meeting di restituzione Erasmus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6164668" y="403269"/>
        <a:ext cx="1200916" cy="1021403"/>
      </dsp:txXfrm>
    </dsp:sp>
    <dsp:sp modelId="{E8B030B3-BC24-FB4B-9BE8-6E90982C142F}">
      <dsp:nvSpPr>
        <dsp:cNvPr id="0" name=""/>
        <dsp:cNvSpPr/>
      </dsp:nvSpPr>
      <dsp:spPr>
        <a:xfrm rot="16314510">
          <a:off x="4843391" y="1898837"/>
          <a:ext cx="484263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484263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416" y="1893925"/>
        <a:ext cx="24213" cy="24213"/>
      </dsp:txXfrm>
    </dsp:sp>
    <dsp:sp modelId="{869A18CD-BDFE-F44B-B0CB-98B8AF1F6D6A}">
      <dsp:nvSpPr>
        <dsp:cNvPr id="0" name=""/>
        <dsp:cNvSpPr/>
      </dsp:nvSpPr>
      <dsp:spPr>
        <a:xfrm>
          <a:off x="4106176" y="95358"/>
          <a:ext cx="2027082" cy="1568936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Attività seminariale/didattica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  <a:r>
            <a:rPr lang="it-IT" sz="1200" i="1" kern="1200" dirty="0" smtClean="0">
              <a:solidFill>
                <a:schemeClr val="tx1"/>
              </a:solidFill>
            </a:rPr>
            <a:t>breast care </a:t>
          </a:r>
          <a:r>
            <a:rPr lang="it-IT" sz="1200" kern="1200" dirty="0" smtClean="0">
              <a:solidFill>
                <a:schemeClr val="tx1"/>
              </a:solidFill>
            </a:rPr>
            <a:t>e Codice Deontologico, avviata progettazione multi professionale del corso 'sicurezza'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403035" y="325123"/>
        <a:ext cx="1433364" cy="1109406"/>
      </dsp:txXfrm>
    </dsp:sp>
    <dsp:sp modelId="{99A68F83-2D4F-3C4E-8559-B25A32BFE734}">
      <dsp:nvSpPr>
        <dsp:cNvPr id="0" name=""/>
        <dsp:cNvSpPr/>
      </dsp:nvSpPr>
      <dsp:spPr>
        <a:xfrm rot="19939462">
          <a:off x="5823901" y="1928820"/>
          <a:ext cx="180512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80512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6681338" y="1890886"/>
        <a:ext cx="90256" cy="90256"/>
      </dsp:txXfrm>
    </dsp:sp>
    <dsp:sp modelId="{FB16683C-6441-144C-8949-A3E4C95A45AE}">
      <dsp:nvSpPr>
        <dsp:cNvPr id="0" name=""/>
        <dsp:cNvSpPr/>
      </dsp:nvSpPr>
      <dsp:spPr>
        <a:xfrm>
          <a:off x="7337043" y="173685"/>
          <a:ext cx="2213083" cy="1723506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Syllabus: </a:t>
          </a:r>
          <a:r>
            <a:rPr lang="it-IT" sz="1200" b="0" kern="1200" dirty="0" smtClean="0">
              <a:solidFill>
                <a:schemeClr val="tx1"/>
              </a:solidFill>
            </a:rPr>
            <a:t>traduzione, validazione e caricamento web entro il 30 settembre di 20 Syllabus (es. Patologia Clinica, Infermieristica Preventiva, Sicurezza nell'assistenza) 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7661142" y="426087"/>
        <a:ext cx="1564885" cy="1218702"/>
      </dsp:txXfrm>
    </dsp:sp>
    <dsp:sp modelId="{F80E9E04-465A-FF47-9D9A-21E3CE00C281}">
      <dsp:nvSpPr>
        <dsp:cNvPr id="0" name=""/>
        <dsp:cNvSpPr/>
      </dsp:nvSpPr>
      <dsp:spPr>
        <a:xfrm rot="21406354">
          <a:off x="6249316" y="2693182"/>
          <a:ext cx="1588113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588113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003670" y="2660673"/>
        <a:ext cx="79405" cy="79405"/>
      </dsp:txXfrm>
    </dsp:sp>
    <dsp:sp modelId="{02841EE5-FFA6-B941-99D9-6A6716A87837}">
      <dsp:nvSpPr>
        <dsp:cNvPr id="0" name=""/>
        <dsp:cNvSpPr/>
      </dsp:nvSpPr>
      <dsp:spPr>
        <a:xfrm>
          <a:off x="7834281" y="1913093"/>
          <a:ext cx="1665148" cy="139147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Badge</a:t>
          </a:r>
          <a:r>
            <a:rPr lang="it-IT" sz="1200" kern="1200" dirty="0" smtClean="0">
              <a:solidFill>
                <a:schemeClr val="tx1"/>
              </a:solidFill>
            </a:rPr>
            <a:t> per tutti gli studenti Ud/Pn,  mappato la disponibilità di </a:t>
          </a:r>
          <a:r>
            <a:rPr lang="it-IT" sz="1200" b="1" kern="1200" dirty="0" smtClean="0">
              <a:solidFill>
                <a:schemeClr val="tx1"/>
              </a:solidFill>
            </a:rPr>
            <a:t>stipetti/spogliatoi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8078136" y="2116870"/>
        <a:ext cx="1177438" cy="983919"/>
      </dsp:txXfrm>
    </dsp:sp>
    <dsp:sp modelId="{81E99544-A2D9-4940-B434-191CE2D6D41E}">
      <dsp:nvSpPr>
        <dsp:cNvPr id="0" name=""/>
        <dsp:cNvSpPr/>
      </dsp:nvSpPr>
      <dsp:spPr>
        <a:xfrm rot="1064497">
          <a:off x="6061966" y="3351770"/>
          <a:ext cx="1402854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402854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728322" y="3323893"/>
        <a:ext cx="70142" cy="70142"/>
      </dsp:txXfrm>
    </dsp:sp>
    <dsp:sp modelId="{7C86C436-25EE-3B4E-9432-B6207B171A2B}">
      <dsp:nvSpPr>
        <dsp:cNvPr id="0" name=""/>
        <dsp:cNvSpPr/>
      </dsp:nvSpPr>
      <dsp:spPr>
        <a:xfrm>
          <a:off x="7337510" y="3029757"/>
          <a:ext cx="2364203" cy="178218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Sede Pn</a:t>
          </a:r>
          <a:r>
            <a:rPr lang="it-IT" sz="1200" kern="1200" dirty="0" smtClean="0">
              <a:solidFill>
                <a:schemeClr val="tx1"/>
              </a:solidFill>
            </a:rPr>
            <a:t>: ricognizione risorse per avviare </a:t>
          </a:r>
          <a:r>
            <a:rPr lang="it-IT" sz="1200" b="0" kern="1200" dirty="0" smtClean="0">
              <a:solidFill>
                <a:schemeClr val="tx1"/>
              </a:solidFill>
            </a:rPr>
            <a:t>connessioni aule </a:t>
          </a:r>
          <a:r>
            <a:rPr lang="it-IT" sz="1200" kern="1200" dirty="0" smtClean="0">
              <a:solidFill>
                <a:schemeClr val="tx1"/>
              </a:solidFill>
            </a:rPr>
            <a:t>tra le sedi di Ud e Pn, potenziate le attività di laboratorio professionale degli studenti, riduzione spostamenti a Ud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7683740" y="3290752"/>
        <a:ext cx="1671743" cy="1260197"/>
      </dsp:txXfrm>
    </dsp:sp>
    <dsp:sp modelId="{E23A4C56-24A9-2448-B878-05EE66B5632D}">
      <dsp:nvSpPr>
        <dsp:cNvPr id="0" name=""/>
        <dsp:cNvSpPr/>
      </dsp:nvSpPr>
      <dsp:spPr>
        <a:xfrm rot="3009981">
          <a:off x="5296368" y="3969109"/>
          <a:ext cx="1459537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459537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989648" y="3939815"/>
        <a:ext cx="72976" cy="72976"/>
      </dsp:txXfrm>
    </dsp:sp>
    <dsp:sp modelId="{401617CE-D29A-D24A-98C3-B510F4940F06}">
      <dsp:nvSpPr>
        <dsp:cNvPr id="0" name=""/>
        <dsp:cNvSpPr/>
      </dsp:nvSpPr>
      <dsp:spPr>
        <a:xfrm>
          <a:off x="6158776" y="4379483"/>
          <a:ext cx="1694922" cy="1543538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Attivazione dell’</a:t>
          </a:r>
          <a:r>
            <a:rPr lang="it-IT" sz="1200" b="1" kern="1200" dirty="0" smtClean="0">
              <a:solidFill>
                <a:schemeClr val="tx1"/>
              </a:solidFill>
            </a:rPr>
            <a:t>account Twitter</a:t>
          </a:r>
          <a:r>
            <a:rPr lang="it-IT" sz="1200" kern="1200" dirty="0" smtClean="0">
              <a:solidFill>
                <a:schemeClr val="tx1"/>
              </a:solidFill>
            </a:rPr>
            <a:t>, definizione di un comitato scientifico ed editoriale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6406992" y="4605529"/>
        <a:ext cx="1198490" cy="1091446"/>
      </dsp:txXfrm>
    </dsp:sp>
    <dsp:sp modelId="{B496A11A-88C3-6D4F-A2C5-627CA5D1BDC1}">
      <dsp:nvSpPr>
        <dsp:cNvPr id="0" name=""/>
        <dsp:cNvSpPr/>
      </dsp:nvSpPr>
      <dsp:spPr>
        <a:xfrm rot="4649052">
          <a:off x="4821350" y="3938987"/>
          <a:ext cx="97126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97126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282699" y="3921900"/>
        <a:ext cx="48563" cy="48563"/>
      </dsp:txXfrm>
    </dsp:sp>
    <dsp:sp modelId="{A327A50D-A7D9-F348-941C-7E63AB03D068}">
      <dsp:nvSpPr>
        <dsp:cNvPr id="0" name=""/>
        <dsp:cNvSpPr/>
      </dsp:nvSpPr>
      <dsp:spPr>
        <a:xfrm>
          <a:off x="4767355" y="4403835"/>
          <a:ext cx="1623718" cy="15374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Attivazione ed insediamento del </a:t>
          </a:r>
          <a:r>
            <a:rPr lang="it-IT" sz="1200" b="1" kern="1200" dirty="0" smtClean="0">
              <a:solidFill>
                <a:schemeClr val="tx1"/>
              </a:solidFill>
            </a:rPr>
            <a:t>Comitato di Indirizzamento </a:t>
          </a:r>
          <a:r>
            <a:rPr lang="it-IT" sz="1200" kern="1200" dirty="0" smtClean="0">
              <a:solidFill>
                <a:schemeClr val="tx1"/>
              </a:solidFill>
            </a:rPr>
            <a:t>il 4 settembre 2019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5005143" y="4628985"/>
        <a:ext cx="1148142" cy="1087118"/>
      </dsp:txXfrm>
    </dsp:sp>
    <dsp:sp modelId="{DBB14D50-CF83-0642-8A4C-AAA76F4154E9}">
      <dsp:nvSpPr>
        <dsp:cNvPr id="0" name=""/>
        <dsp:cNvSpPr/>
      </dsp:nvSpPr>
      <dsp:spPr>
        <a:xfrm rot="12304195">
          <a:off x="2282334" y="1963578"/>
          <a:ext cx="1947340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947340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 rot="10800000">
        <a:off x="3207321" y="1922089"/>
        <a:ext cx="97367" cy="97367"/>
      </dsp:txXfrm>
    </dsp:sp>
    <dsp:sp modelId="{FB0AAEE1-D5EF-3340-8899-A364C28A8831}">
      <dsp:nvSpPr>
        <dsp:cNvPr id="0" name=""/>
        <dsp:cNvSpPr/>
      </dsp:nvSpPr>
      <dsp:spPr>
        <a:xfrm>
          <a:off x="235168" y="160342"/>
          <a:ext cx="2291031" cy="18663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Programma di sorveglianza dei cambiamenti         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(es. questionari post-seminari e laboratori, miglioramento di alcuni moduli di insegnamento, raccolta dati esami OSCE)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570682" y="433660"/>
        <a:ext cx="1620003" cy="1319697"/>
      </dsp:txXfrm>
    </dsp:sp>
    <dsp:sp modelId="{CEA3B335-817F-8E4E-82D5-EC96A361EA08}">
      <dsp:nvSpPr>
        <dsp:cNvPr id="0" name=""/>
        <dsp:cNvSpPr/>
      </dsp:nvSpPr>
      <dsp:spPr>
        <a:xfrm rot="13840571">
          <a:off x="3814217" y="1847090"/>
          <a:ext cx="91231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91231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247569" y="1831476"/>
        <a:ext cx="45615" cy="45615"/>
      </dsp:txXfrm>
    </dsp:sp>
    <dsp:sp modelId="{2CF5AAFF-3975-F845-98D0-B5DF14358E84}">
      <dsp:nvSpPr>
        <dsp:cNvPr id="0" name=""/>
        <dsp:cNvSpPr/>
      </dsp:nvSpPr>
      <dsp:spPr>
        <a:xfrm>
          <a:off x="2544602" y="166826"/>
          <a:ext cx="1872044" cy="1446771"/>
        </a:xfrm>
        <a:prstGeom prst="ellipse">
          <a:avLst/>
        </a:prstGeom>
        <a:solidFill>
          <a:schemeClr val="accent1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CSAF</a:t>
          </a:r>
          <a:r>
            <a:rPr lang="it-IT" sz="1200" kern="1200" dirty="0" smtClean="0">
              <a:solidFill>
                <a:schemeClr val="tx1"/>
              </a:solidFill>
            </a:rPr>
            <a:t>: laboratorio sul prelievo venoso, simulazioni cliniche per neolaureati, seminario sulla simulazione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818756" y="378701"/>
        <a:ext cx="1323736" cy="1023021"/>
      </dsp:txXfrm>
    </dsp:sp>
    <dsp:sp modelId="{1B8E8E9F-F126-405F-BB5F-F85E68474161}">
      <dsp:nvSpPr>
        <dsp:cNvPr id="0" name=""/>
        <dsp:cNvSpPr/>
      </dsp:nvSpPr>
      <dsp:spPr>
        <a:xfrm rot="7650426">
          <a:off x="3881943" y="3764059"/>
          <a:ext cx="874986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874986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297562" y="3749379"/>
        <a:ext cx="43749" cy="43749"/>
      </dsp:txXfrm>
    </dsp:sp>
    <dsp:sp modelId="{F255016D-8510-4A8D-ABB5-42DE81F949A5}">
      <dsp:nvSpPr>
        <dsp:cNvPr id="0" name=""/>
        <dsp:cNvSpPr/>
      </dsp:nvSpPr>
      <dsp:spPr>
        <a:xfrm>
          <a:off x="2211415" y="3971348"/>
          <a:ext cx="2410935" cy="195166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Incontri di orientamento:                    a Pn, </a:t>
          </a:r>
          <a:r>
            <a:rPr lang="it-IT" sz="1200" kern="1200" dirty="0" smtClean="0">
              <a:solidFill>
                <a:schemeClr val="tx1"/>
              </a:solidFill>
            </a:rPr>
            <a:t>scuole superiori, </a:t>
          </a:r>
          <a:r>
            <a:rPr lang="it-IT" sz="1200" i="1" kern="1200" dirty="0" smtClean="0">
              <a:solidFill>
                <a:schemeClr val="tx1"/>
              </a:solidFill>
            </a:rPr>
            <a:t>workshop</a:t>
          </a:r>
          <a:r>
            <a:rPr lang="it-IT" sz="1200" kern="1200" dirty="0" smtClean="0">
              <a:solidFill>
                <a:schemeClr val="tx1"/>
              </a:solidFill>
            </a:rPr>
            <a:t> Punto Incontro presso la Fiera di Pn, </a:t>
          </a:r>
          <a:r>
            <a:rPr lang="it-IT" sz="1200" i="1" kern="1200" dirty="0" smtClean="0">
              <a:solidFill>
                <a:schemeClr val="tx1"/>
              </a:solidFill>
            </a:rPr>
            <a:t>Student Day</a:t>
          </a:r>
          <a:r>
            <a:rPr lang="it-IT" sz="1200" kern="1200" dirty="0" smtClean="0">
              <a:solidFill>
                <a:schemeClr val="tx1"/>
              </a:solidFill>
            </a:rPr>
            <a:t>, Porte Aperte Pn 2019;                                                   </a:t>
          </a:r>
          <a:r>
            <a:rPr lang="it-IT" sz="1200" b="1" kern="1200" dirty="0" smtClean="0">
              <a:solidFill>
                <a:schemeClr val="tx1"/>
              </a:solidFill>
            </a:rPr>
            <a:t>a Ud</a:t>
          </a:r>
          <a:r>
            <a:rPr lang="it-IT" sz="1200" kern="1200" dirty="0" smtClean="0">
              <a:solidFill>
                <a:schemeClr val="tx1"/>
              </a:solidFill>
            </a:rPr>
            <a:t>, orientamento organizzato dall'ASTU scuole superiori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564488" y="4257163"/>
        <a:ext cx="1704789" cy="1380038"/>
      </dsp:txXfrm>
    </dsp:sp>
    <dsp:sp modelId="{1DE18513-56E2-4B3A-A51D-11B4D1BED2FE}">
      <dsp:nvSpPr>
        <dsp:cNvPr id="0" name=""/>
        <dsp:cNvSpPr/>
      </dsp:nvSpPr>
      <dsp:spPr>
        <a:xfrm rot="9409736">
          <a:off x="2310984" y="3579787"/>
          <a:ext cx="186952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86952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 rot="10800000">
        <a:off x="3199010" y="3540243"/>
        <a:ext cx="93476" cy="93476"/>
      </dsp:txXfrm>
    </dsp:sp>
    <dsp:sp modelId="{35E4D6B5-B439-45E7-BC18-B267D8A59A0B}">
      <dsp:nvSpPr>
        <dsp:cNvPr id="0" name=""/>
        <dsp:cNvSpPr/>
      </dsp:nvSpPr>
      <dsp:spPr>
        <a:xfrm>
          <a:off x="99484" y="3426166"/>
          <a:ext cx="2426080" cy="197648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 Revisione delle Linee Guida, seminario </a:t>
          </a:r>
          <a:r>
            <a:rPr lang="it-IT" sz="1200" b="1" kern="1200" dirty="0" smtClean="0">
              <a:solidFill>
                <a:schemeClr val="tx1"/>
              </a:solidFill>
            </a:rPr>
            <a:t>disegnare un progetto di tesi di laurea</a:t>
          </a:r>
          <a:r>
            <a:rPr lang="it-IT" sz="1200" kern="1200" dirty="0" smtClean="0">
              <a:solidFill>
                <a:schemeClr val="tx1"/>
              </a:solidFill>
            </a:rPr>
            <a:t>, Servizio Formazione Area Biblioteche a Ud, Ricerca banche dati e risorse di ateneo a Pn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54775" y="3715615"/>
        <a:ext cx="1715498" cy="1397583"/>
      </dsp:txXfrm>
    </dsp:sp>
    <dsp:sp modelId="{1DF0A316-4DCD-408C-915A-B1566D2CB54B}">
      <dsp:nvSpPr>
        <dsp:cNvPr id="0" name=""/>
        <dsp:cNvSpPr/>
      </dsp:nvSpPr>
      <dsp:spPr>
        <a:xfrm rot="10749133">
          <a:off x="2429783" y="2833598"/>
          <a:ext cx="1424590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424590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106463" y="2805177"/>
        <a:ext cx="71229" cy="71229"/>
      </dsp:txXfrm>
    </dsp:sp>
    <dsp:sp modelId="{7D949F6E-3A1E-4ED0-B7B7-0462C17FACD3}">
      <dsp:nvSpPr>
        <dsp:cNvPr id="0" name=""/>
        <dsp:cNvSpPr/>
      </dsp:nvSpPr>
      <dsp:spPr>
        <a:xfrm>
          <a:off x="83689" y="2051800"/>
          <a:ext cx="2346436" cy="163377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Ampliate le commissioni del CdS, organizzate con DAME </a:t>
          </a:r>
          <a:r>
            <a:rPr lang="it-IT" sz="1200" b="1" kern="1200" dirty="0" smtClean="0">
              <a:solidFill>
                <a:schemeClr val="tx1"/>
              </a:solidFill>
            </a:rPr>
            <a:t>iniziative per docenti</a:t>
          </a:r>
          <a:r>
            <a:rPr lang="it-IT" sz="1200" kern="1200" dirty="0" smtClean="0">
              <a:solidFill>
                <a:schemeClr val="tx1"/>
              </a:solidFill>
            </a:rPr>
            <a:t> (es. Millennials e medicina di genere)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27317" y="2291061"/>
        <a:ext cx="1659180" cy="1155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F9CA7-FD69-FF46-8BAC-05F6F68C73EE}">
      <dsp:nvSpPr>
        <dsp:cNvPr id="0" name=""/>
        <dsp:cNvSpPr/>
      </dsp:nvSpPr>
      <dsp:spPr>
        <a:xfrm>
          <a:off x="3703168" y="2297320"/>
          <a:ext cx="2279118" cy="126065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triennale Gennaio 2020</a:t>
          </a:r>
          <a:endParaRPr lang="it-IT" sz="2000" b="1" kern="1200" dirty="0">
            <a:solidFill>
              <a:schemeClr val="tx1"/>
            </a:solidFill>
            <a:latin typeface="+mn-lt"/>
          </a:endParaRPr>
        </a:p>
      </dsp:txBody>
      <dsp:txXfrm>
        <a:off x="4036937" y="2481939"/>
        <a:ext cx="1611580" cy="891420"/>
      </dsp:txXfrm>
    </dsp:sp>
    <dsp:sp modelId="{882A0E98-1F59-3C49-8C4F-A1AE2BBDFA5E}">
      <dsp:nvSpPr>
        <dsp:cNvPr id="0" name=""/>
        <dsp:cNvSpPr/>
      </dsp:nvSpPr>
      <dsp:spPr>
        <a:xfrm rot="19385818">
          <a:off x="5407610" y="2080722"/>
          <a:ext cx="1107812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107812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933821" y="2059850"/>
        <a:ext cx="55390" cy="55390"/>
      </dsp:txXfrm>
    </dsp:sp>
    <dsp:sp modelId="{297D0762-BA69-FE41-A67F-10B971DF4DD1}">
      <dsp:nvSpPr>
        <dsp:cNvPr id="0" name=""/>
        <dsp:cNvSpPr/>
      </dsp:nvSpPr>
      <dsp:spPr>
        <a:xfrm>
          <a:off x="6161965" y="120583"/>
          <a:ext cx="2168016" cy="2004918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Laboratori/seminari</a:t>
          </a:r>
          <a:r>
            <a:rPr lang="it-IT" sz="1200" kern="1200" dirty="0" smtClean="0">
              <a:solidFill>
                <a:schemeClr val="tx1"/>
              </a:solidFill>
            </a:rPr>
            <a:t>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a. Revisione laboratorio ‘</a:t>
          </a:r>
          <a:r>
            <a:rPr lang="it-IT" sz="1200" i="1" kern="1200" dirty="0" smtClean="0">
              <a:solidFill>
                <a:schemeClr val="tx1"/>
              </a:solidFill>
            </a:rPr>
            <a:t>Invalidità, cronicità e decadimento cognitivo</a:t>
          </a:r>
          <a:r>
            <a:rPr lang="it-IT" sz="1200" kern="1200" dirty="0" smtClean="0">
              <a:solidFill>
                <a:schemeClr val="tx1"/>
              </a:solidFill>
            </a:rPr>
            <a:t>’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b. Realizzazione seminario ‘</a:t>
          </a:r>
          <a:r>
            <a:rPr lang="it-IT" sz="1200" i="1" kern="1200" dirty="0" smtClean="0">
              <a:solidFill>
                <a:schemeClr val="tx1"/>
              </a:solidFill>
            </a:rPr>
            <a:t>Il trapianto di Organi</a:t>
          </a:r>
          <a:r>
            <a:rPr lang="it-IT" sz="1200" kern="1200" dirty="0" smtClean="0">
              <a:solidFill>
                <a:schemeClr val="tx1"/>
              </a:solidFill>
            </a:rPr>
            <a:t>’ e ‘ </a:t>
          </a:r>
          <a:r>
            <a:rPr lang="it-IT" sz="1200" i="1" kern="1200" dirty="0" smtClean="0">
              <a:solidFill>
                <a:schemeClr val="tx1"/>
              </a:solidFill>
            </a:rPr>
            <a:t>Disegnare un progetto di tesi di laurea</a:t>
          </a:r>
          <a:r>
            <a:rPr lang="it-IT" sz="1200" kern="1200" dirty="0" smtClean="0">
              <a:solidFill>
                <a:schemeClr val="tx1"/>
              </a:solidFill>
            </a:rPr>
            <a:t>’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6479464" y="414196"/>
        <a:ext cx="1533018" cy="1417692"/>
      </dsp:txXfrm>
    </dsp:sp>
    <dsp:sp modelId="{E8B030B3-BC24-FB4B-9BE8-6E90982C142F}">
      <dsp:nvSpPr>
        <dsp:cNvPr id="0" name=""/>
        <dsp:cNvSpPr/>
      </dsp:nvSpPr>
      <dsp:spPr>
        <a:xfrm rot="20815533">
          <a:off x="5867198" y="2447860"/>
          <a:ext cx="2024180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2024180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6828684" y="2404079"/>
        <a:ext cx="101209" cy="101209"/>
      </dsp:txXfrm>
    </dsp:sp>
    <dsp:sp modelId="{869A18CD-BDFE-F44B-B0CB-98B8AF1F6D6A}">
      <dsp:nvSpPr>
        <dsp:cNvPr id="0" name=""/>
        <dsp:cNvSpPr/>
      </dsp:nvSpPr>
      <dsp:spPr>
        <a:xfrm>
          <a:off x="7824586" y="1267837"/>
          <a:ext cx="1922657" cy="1488112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Corso Sicurezza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  <a:r>
            <a:rPr lang="it-IT" sz="1200" i="0" kern="1200" dirty="0" smtClean="0">
              <a:solidFill>
                <a:schemeClr val="tx1"/>
              </a:solidFill>
            </a:rPr>
            <a:t>realizzate quattro edizioni del corso sulla Sicurezza trasversale alle Professioni Sanitarie</a:t>
          </a:r>
          <a:endParaRPr lang="it-IT" sz="1200" i="0" kern="1200" dirty="0">
            <a:solidFill>
              <a:schemeClr val="tx1"/>
            </a:solidFill>
          </a:endParaRPr>
        </a:p>
      </dsp:txBody>
      <dsp:txXfrm>
        <a:off x="8106153" y="1485766"/>
        <a:ext cx="1359523" cy="1052254"/>
      </dsp:txXfrm>
    </dsp:sp>
    <dsp:sp modelId="{99A68F83-2D4F-3C4E-8559-B25A32BFE734}">
      <dsp:nvSpPr>
        <dsp:cNvPr id="0" name=""/>
        <dsp:cNvSpPr/>
      </dsp:nvSpPr>
      <dsp:spPr>
        <a:xfrm rot="17645319">
          <a:off x="4891498" y="1962183"/>
          <a:ext cx="759645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759645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252330" y="1950015"/>
        <a:ext cx="37982" cy="37982"/>
      </dsp:txXfrm>
    </dsp:sp>
    <dsp:sp modelId="{FB16683C-6441-144C-8949-A3E4C95A45AE}">
      <dsp:nvSpPr>
        <dsp:cNvPr id="0" name=""/>
        <dsp:cNvSpPr/>
      </dsp:nvSpPr>
      <dsp:spPr>
        <a:xfrm>
          <a:off x="4989328" y="460001"/>
          <a:ext cx="1375161" cy="1203642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Syllabus: </a:t>
          </a:r>
          <a:r>
            <a:rPr lang="it-IT" sz="1200" b="0" kern="1200" dirty="0" smtClean="0">
              <a:solidFill>
                <a:schemeClr val="tx1"/>
              </a:solidFill>
            </a:rPr>
            <a:t>stabilizzazione programmi dei laboratori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5190716" y="636270"/>
        <a:ext cx="972385" cy="851104"/>
      </dsp:txXfrm>
    </dsp:sp>
    <dsp:sp modelId="{F80E9E04-465A-FF47-9D9A-21E3CE00C281}">
      <dsp:nvSpPr>
        <dsp:cNvPr id="0" name=""/>
        <dsp:cNvSpPr/>
      </dsp:nvSpPr>
      <dsp:spPr>
        <a:xfrm rot="450802">
          <a:off x="5943925" y="3177994"/>
          <a:ext cx="1697360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697360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6750171" y="3142384"/>
        <a:ext cx="84868" cy="84868"/>
      </dsp:txXfrm>
    </dsp:sp>
    <dsp:sp modelId="{02841EE5-FFA6-B941-99D9-6A6716A87837}">
      <dsp:nvSpPr>
        <dsp:cNvPr id="0" name=""/>
        <dsp:cNvSpPr/>
      </dsp:nvSpPr>
      <dsp:spPr>
        <a:xfrm>
          <a:off x="7604706" y="2823365"/>
          <a:ext cx="2193409" cy="122640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Individuazione delle caratteristiche di conformità, numerosità, ingombro e costo degli </a:t>
          </a:r>
          <a:r>
            <a:rPr lang="it-IT" sz="1200" b="1" kern="1200" dirty="0" smtClean="0">
              <a:solidFill>
                <a:schemeClr val="tx1"/>
              </a:solidFill>
            </a:rPr>
            <a:t>stipetti </a:t>
          </a:r>
          <a:r>
            <a:rPr lang="it-IT" sz="1200" kern="1200" dirty="0" smtClean="0">
              <a:solidFill>
                <a:schemeClr val="tx1"/>
              </a:solidFill>
            </a:rPr>
            <a:t>per studenti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7925923" y="3002968"/>
        <a:ext cx="1550975" cy="867203"/>
      </dsp:txXfrm>
    </dsp:sp>
    <dsp:sp modelId="{81E99544-A2D9-4940-B434-191CE2D6D41E}">
      <dsp:nvSpPr>
        <dsp:cNvPr id="0" name=""/>
        <dsp:cNvSpPr/>
      </dsp:nvSpPr>
      <dsp:spPr>
        <a:xfrm rot="1411469">
          <a:off x="5631060" y="3825298"/>
          <a:ext cx="2578769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2578769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6855975" y="3767652"/>
        <a:ext cx="128938" cy="128938"/>
      </dsp:txXfrm>
    </dsp:sp>
    <dsp:sp modelId="{7C86C436-25EE-3B4E-9432-B6207B171A2B}">
      <dsp:nvSpPr>
        <dsp:cNvPr id="0" name=""/>
        <dsp:cNvSpPr/>
      </dsp:nvSpPr>
      <dsp:spPr>
        <a:xfrm>
          <a:off x="7957868" y="4045082"/>
          <a:ext cx="1876234" cy="129406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solidFill>
                <a:schemeClr val="tx1"/>
              </a:solidFill>
            </a:rPr>
            <a:t>Avviate le </a:t>
          </a:r>
          <a:r>
            <a:rPr lang="it-IT" sz="1200" b="1" kern="1200" dirty="0" smtClean="0">
              <a:solidFill>
                <a:schemeClr val="tx1"/>
              </a:solidFill>
            </a:rPr>
            <a:t>connessioni aule </a:t>
          </a:r>
          <a:r>
            <a:rPr lang="it-IT" sz="1200" kern="1200" dirty="0" smtClean="0">
              <a:solidFill>
                <a:schemeClr val="tx1"/>
              </a:solidFill>
            </a:rPr>
            <a:t>tra le sedi di Ud e Pn per i precorsi con questionario di gradimento al termine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8232636" y="4234593"/>
        <a:ext cx="1326698" cy="915043"/>
      </dsp:txXfrm>
    </dsp:sp>
    <dsp:sp modelId="{E23A4C56-24A9-2448-B878-05EE66B5632D}">
      <dsp:nvSpPr>
        <dsp:cNvPr id="0" name=""/>
        <dsp:cNvSpPr/>
      </dsp:nvSpPr>
      <dsp:spPr>
        <a:xfrm rot="2766319">
          <a:off x="5126899" y="4067542"/>
          <a:ext cx="1638269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638269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905077" y="4033409"/>
        <a:ext cx="81913" cy="81913"/>
      </dsp:txXfrm>
    </dsp:sp>
    <dsp:sp modelId="{401617CE-D29A-D24A-98C3-B510F4940F06}">
      <dsp:nvSpPr>
        <dsp:cNvPr id="0" name=""/>
        <dsp:cNvSpPr/>
      </dsp:nvSpPr>
      <dsp:spPr>
        <a:xfrm>
          <a:off x="6054837" y="4571998"/>
          <a:ext cx="1935053" cy="1242096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Il 07.02 si è insediato il comitato scientifico ed editoriale dell’</a:t>
          </a:r>
          <a:r>
            <a:rPr lang="it-IT" sz="1200" b="1" kern="1200" dirty="0" smtClean="0">
              <a:solidFill>
                <a:schemeClr val="tx1"/>
              </a:solidFill>
            </a:rPr>
            <a:t>account Twitter, </a:t>
          </a:r>
          <a:r>
            <a:rPr lang="it-IT" sz="1200" b="0" kern="1200" dirty="0" smtClean="0">
              <a:solidFill>
                <a:schemeClr val="tx1"/>
              </a:solidFill>
            </a:rPr>
            <a:t>che è stato attivato 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6338219" y="4753899"/>
        <a:ext cx="1368289" cy="878294"/>
      </dsp:txXfrm>
    </dsp:sp>
    <dsp:sp modelId="{DBB14D50-CF83-0642-8A4C-AAA76F4154E9}">
      <dsp:nvSpPr>
        <dsp:cNvPr id="0" name=""/>
        <dsp:cNvSpPr/>
      </dsp:nvSpPr>
      <dsp:spPr>
        <a:xfrm rot="11966479">
          <a:off x="2014902" y="2261895"/>
          <a:ext cx="1921982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921982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 rot="10800000">
        <a:off x="2927843" y="2220669"/>
        <a:ext cx="96099" cy="96099"/>
      </dsp:txXfrm>
    </dsp:sp>
    <dsp:sp modelId="{FB0AAEE1-D5EF-3340-8899-A364C28A8831}">
      <dsp:nvSpPr>
        <dsp:cNvPr id="0" name=""/>
        <dsp:cNvSpPr/>
      </dsp:nvSpPr>
      <dsp:spPr>
        <a:xfrm>
          <a:off x="68745" y="724642"/>
          <a:ext cx="2080329" cy="1770188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Programma di sorveglianza dei cambiamenti </a:t>
          </a:r>
          <a:r>
            <a:rPr lang="it-IT" sz="1200" kern="1200" dirty="0" smtClean="0">
              <a:solidFill>
                <a:schemeClr val="tx1"/>
              </a:solidFill>
            </a:rPr>
            <a:t>(es. incontri di restituzione delle Attività Formative e professionalizzanti di tirocinio con le sedi della rete formativa)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73402" y="983880"/>
        <a:ext cx="1471015" cy="1251712"/>
      </dsp:txXfrm>
    </dsp:sp>
    <dsp:sp modelId="{CEA3B335-817F-8E4E-82D5-EC96A361EA08}">
      <dsp:nvSpPr>
        <dsp:cNvPr id="0" name=""/>
        <dsp:cNvSpPr/>
      </dsp:nvSpPr>
      <dsp:spPr>
        <a:xfrm rot="15367256">
          <a:off x="4177963" y="1896624"/>
          <a:ext cx="823394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823394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569076" y="1882863"/>
        <a:ext cx="41169" cy="41169"/>
      </dsp:txXfrm>
    </dsp:sp>
    <dsp:sp modelId="{2CF5AAFF-3975-F845-98D0-B5DF14358E84}">
      <dsp:nvSpPr>
        <dsp:cNvPr id="0" name=""/>
        <dsp:cNvSpPr/>
      </dsp:nvSpPr>
      <dsp:spPr>
        <a:xfrm>
          <a:off x="3566287" y="407026"/>
          <a:ext cx="1580236" cy="1104806"/>
        </a:xfrm>
        <a:prstGeom prst="ellipse">
          <a:avLst/>
        </a:prstGeom>
        <a:solidFill>
          <a:schemeClr val="accent1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CSAF</a:t>
          </a:r>
          <a:r>
            <a:rPr lang="it-IT" sz="1200" kern="1200" dirty="0" smtClean="0">
              <a:solidFill>
                <a:schemeClr val="tx1"/>
              </a:solidFill>
            </a:rPr>
            <a:t>:            Open CSAF per implementazione competenze studenti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797707" y="568821"/>
        <a:ext cx="1117396" cy="781216"/>
      </dsp:txXfrm>
    </dsp:sp>
    <dsp:sp modelId="{1B8E8E9F-F126-405F-BB5F-F85E68474161}">
      <dsp:nvSpPr>
        <dsp:cNvPr id="0" name=""/>
        <dsp:cNvSpPr/>
      </dsp:nvSpPr>
      <dsp:spPr>
        <a:xfrm rot="5689331">
          <a:off x="4573812" y="3748828"/>
          <a:ext cx="398127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398127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762922" y="3745699"/>
        <a:ext cx="19906" cy="19906"/>
      </dsp:txXfrm>
    </dsp:sp>
    <dsp:sp modelId="{F255016D-8510-4A8D-ABB5-42DE81F949A5}">
      <dsp:nvSpPr>
        <dsp:cNvPr id="0" name=""/>
        <dsp:cNvSpPr/>
      </dsp:nvSpPr>
      <dsp:spPr>
        <a:xfrm>
          <a:off x="3493840" y="3951560"/>
          <a:ext cx="2358495" cy="197388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Incontri di orientamento: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a. </a:t>
          </a:r>
          <a:r>
            <a:rPr lang="it-IT" sz="1200" b="0" kern="1200" dirty="0" smtClean="0">
              <a:solidFill>
                <a:schemeClr val="tx1"/>
              </a:solidFill>
            </a:rPr>
            <a:t>Con la Delegata all’Orientamento per promuovere l’attrazione del CdS            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b. </a:t>
          </a:r>
          <a:r>
            <a:rPr lang="it-IT" sz="1200" b="0" kern="1200" dirty="0" smtClean="0">
              <a:solidFill>
                <a:schemeClr val="tx1"/>
              </a:solidFill>
            </a:rPr>
            <a:t>Con gli studenti nelle scuole superiori (Ud e Pn) e allo </a:t>
          </a:r>
          <a:r>
            <a:rPr lang="it-IT" sz="1200" b="0" i="1" kern="1200" dirty="0" smtClean="0">
              <a:solidFill>
                <a:schemeClr val="tx1"/>
              </a:solidFill>
            </a:rPr>
            <a:t>Student Day</a:t>
          </a:r>
          <a:endParaRPr lang="it-IT" sz="1200" b="0" i="1" kern="1200" dirty="0">
            <a:solidFill>
              <a:schemeClr val="tx1"/>
            </a:solidFill>
          </a:endParaRPr>
        </a:p>
      </dsp:txBody>
      <dsp:txXfrm>
        <a:off x="3839234" y="4240629"/>
        <a:ext cx="1667707" cy="1395748"/>
      </dsp:txXfrm>
    </dsp:sp>
    <dsp:sp modelId="{1DE18513-56E2-4B3A-A51D-11B4D1BED2FE}">
      <dsp:nvSpPr>
        <dsp:cNvPr id="0" name=""/>
        <dsp:cNvSpPr/>
      </dsp:nvSpPr>
      <dsp:spPr>
        <a:xfrm rot="7880233">
          <a:off x="3170974" y="4018095"/>
          <a:ext cx="1413030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413030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842163" y="3989593"/>
        <a:ext cx="70651" cy="70651"/>
      </dsp:txXfrm>
    </dsp:sp>
    <dsp:sp modelId="{35E4D6B5-B439-45E7-BC18-B267D8A59A0B}">
      <dsp:nvSpPr>
        <dsp:cNvPr id="0" name=""/>
        <dsp:cNvSpPr/>
      </dsp:nvSpPr>
      <dsp:spPr>
        <a:xfrm>
          <a:off x="1970338" y="4414412"/>
          <a:ext cx="1817443" cy="14910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È stata effettuata </a:t>
          </a:r>
          <a:r>
            <a:rPr lang="it-IT" sz="1200" b="0" kern="1200" dirty="0" smtClean="0">
              <a:solidFill>
                <a:schemeClr val="tx1"/>
              </a:solidFill>
            </a:rPr>
            <a:t>un’</a:t>
          </a:r>
          <a:r>
            <a:rPr lang="it-IT" sz="1200" b="1" kern="1200" dirty="0" smtClean="0">
              <a:solidFill>
                <a:schemeClr val="tx1"/>
              </a:solidFill>
            </a:rPr>
            <a:t>indagine sui trasferimenti </a:t>
          </a:r>
          <a:r>
            <a:rPr lang="it-IT" sz="1200" kern="1200" dirty="0" smtClean="0">
              <a:solidFill>
                <a:schemeClr val="tx1"/>
              </a:solidFill>
            </a:rPr>
            <a:t>di sede (Ud/Pn) ed individuate alcune strategie di miglioramento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236496" y="4632766"/>
        <a:ext cx="1285127" cy="1054307"/>
      </dsp:txXfrm>
    </dsp:sp>
    <dsp:sp modelId="{1DF0A316-4DCD-408C-915A-B1566D2CB54B}">
      <dsp:nvSpPr>
        <dsp:cNvPr id="0" name=""/>
        <dsp:cNvSpPr/>
      </dsp:nvSpPr>
      <dsp:spPr>
        <a:xfrm rot="9630960">
          <a:off x="2297623" y="3532616"/>
          <a:ext cx="1631852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631852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072752" y="3498643"/>
        <a:ext cx="81592" cy="81592"/>
      </dsp:txXfrm>
    </dsp:sp>
    <dsp:sp modelId="{7D949F6E-3A1E-4ED0-B7B7-0462C17FACD3}">
      <dsp:nvSpPr>
        <dsp:cNvPr id="0" name=""/>
        <dsp:cNvSpPr/>
      </dsp:nvSpPr>
      <dsp:spPr>
        <a:xfrm>
          <a:off x="293421" y="3411877"/>
          <a:ext cx="2172999" cy="148185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Pubblicate le nuove linee guida sull’</a:t>
          </a:r>
          <a:r>
            <a:rPr lang="it-IT" sz="1200" b="1" kern="1200" dirty="0" smtClean="0">
              <a:solidFill>
                <a:schemeClr val="tx1"/>
              </a:solidFill>
            </a:rPr>
            <a:t>esame di abilitazione </a:t>
          </a:r>
          <a:r>
            <a:rPr lang="it-IT" sz="1200" kern="1200" dirty="0" smtClean="0">
              <a:solidFill>
                <a:schemeClr val="tx1"/>
              </a:solidFill>
            </a:rPr>
            <a:t>in collaborazione con gli OPI di Udine e Pordenone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611649" y="3628889"/>
        <a:ext cx="1536543" cy="1047830"/>
      </dsp:txXfrm>
    </dsp:sp>
    <dsp:sp modelId="{ECA2BEBA-C900-4416-A145-131DC3054C7C}">
      <dsp:nvSpPr>
        <dsp:cNvPr id="0" name=""/>
        <dsp:cNvSpPr/>
      </dsp:nvSpPr>
      <dsp:spPr>
        <a:xfrm rot="10711919">
          <a:off x="2259513" y="2968509"/>
          <a:ext cx="1445113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445113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945942" y="2939204"/>
        <a:ext cx="72255" cy="72255"/>
      </dsp:txXfrm>
    </dsp:sp>
    <dsp:sp modelId="{A3968322-8DD8-4645-ADA9-02BFD6E9A670}">
      <dsp:nvSpPr>
        <dsp:cNvPr id="0" name=""/>
        <dsp:cNvSpPr/>
      </dsp:nvSpPr>
      <dsp:spPr>
        <a:xfrm>
          <a:off x="263162" y="2496196"/>
          <a:ext cx="1997781" cy="104643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Coinvolgimento dei docenti MED/45 per identificare gli </a:t>
          </a:r>
          <a:r>
            <a:rPr lang="it-IT" sz="1200" b="1" kern="1200" dirty="0" smtClean="0">
              <a:solidFill>
                <a:schemeClr val="tx1"/>
              </a:solidFill>
            </a:rPr>
            <a:t>ambiti di ricerca delle tesi</a:t>
          </a:r>
          <a:r>
            <a:rPr lang="it-IT" sz="1200" kern="1200" dirty="0" smtClean="0">
              <a:solidFill>
                <a:schemeClr val="tx1"/>
              </a:solidFill>
            </a:rPr>
            <a:t> di laurea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555730" y="2649442"/>
        <a:ext cx="1412645" cy="739940"/>
      </dsp:txXfrm>
    </dsp:sp>
    <dsp:sp modelId="{929922F8-596A-4055-9C82-63A4A9F80C0D}">
      <dsp:nvSpPr>
        <dsp:cNvPr id="0" name=""/>
        <dsp:cNvSpPr/>
      </dsp:nvSpPr>
      <dsp:spPr>
        <a:xfrm rot="13559758">
          <a:off x="3172548" y="1883886"/>
          <a:ext cx="1337355" cy="13647"/>
        </a:xfrm>
        <a:custGeom>
          <a:avLst/>
          <a:gdLst/>
          <a:ahLst/>
          <a:cxnLst/>
          <a:rect l="0" t="0" r="0" b="0"/>
          <a:pathLst>
            <a:path>
              <a:moveTo>
                <a:pt x="0" y="6823"/>
              </a:moveTo>
              <a:lnTo>
                <a:pt x="1337355" y="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807792" y="1857275"/>
        <a:ext cx="66867" cy="66867"/>
      </dsp:txXfrm>
    </dsp:sp>
    <dsp:sp modelId="{9D9383AC-3233-4405-BE64-BE9E6CB12974}">
      <dsp:nvSpPr>
        <dsp:cNvPr id="0" name=""/>
        <dsp:cNvSpPr/>
      </dsp:nvSpPr>
      <dsp:spPr>
        <a:xfrm>
          <a:off x="1766647" y="10749"/>
          <a:ext cx="2016898" cy="1552209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Esame di abilitazione</a:t>
          </a:r>
          <a:r>
            <a:rPr lang="it-IT" sz="1200" b="0" kern="1200" dirty="0" smtClean="0">
              <a:solidFill>
                <a:schemeClr val="tx1"/>
              </a:solidFill>
            </a:rPr>
            <a:t>:</a:t>
          </a:r>
          <a:r>
            <a:rPr lang="it-IT" sz="1200" b="1" kern="1200" dirty="0" smtClean="0">
              <a:solidFill>
                <a:schemeClr val="tx1"/>
              </a:solidFill>
            </a:rPr>
            <a:t> </a:t>
          </a:r>
          <a:r>
            <a:rPr lang="it-IT" sz="1200" kern="1200" dirty="0" smtClean="0">
              <a:solidFill>
                <a:schemeClr val="tx1"/>
              </a:solidFill>
            </a:rPr>
            <a:t>analisi delle percentuali di errore delle singole domande come progress del lavoro del gruppo di revisione</a:t>
          </a:r>
        </a:p>
      </dsp:txBody>
      <dsp:txXfrm>
        <a:off x="2062015" y="238065"/>
        <a:ext cx="1426162" cy="1097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F9CA7-FD69-FF46-8BAC-05F6F68C73EE}">
      <dsp:nvSpPr>
        <dsp:cNvPr id="0" name=""/>
        <dsp:cNvSpPr/>
      </dsp:nvSpPr>
      <dsp:spPr>
        <a:xfrm>
          <a:off x="3748836" y="2265452"/>
          <a:ext cx="2402904" cy="132912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triennale  Luglio 2020</a:t>
          </a:r>
          <a:endParaRPr lang="it-IT" sz="2000" b="1" kern="1200" dirty="0">
            <a:solidFill>
              <a:schemeClr val="tx1"/>
            </a:solidFill>
            <a:latin typeface="+mn-lt"/>
          </a:endParaRPr>
        </a:p>
      </dsp:txBody>
      <dsp:txXfrm>
        <a:off x="4100733" y="2460098"/>
        <a:ext cx="1699110" cy="939836"/>
      </dsp:txXfrm>
    </dsp:sp>
    <dsp:sp modelId="{882A0E98-1F59-3C49-8C4F-A1AE2BBDFA5E}">
      <dsp:nvSpPr>
        <dsp:cNvPr id="0" name=""/>
        <dsp:cNvSpPr/>
      </dsp:nvSpPr>
      <dsp:spPr>
        <a:xfrm rot="19061280">
          <a:off x="5470366" y="2086620"/>
          <a:ext cx="79701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79701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848951" y="2073888"/>
        <a:ext cx="39850" cy="39850"/>
      </dsp:txXfrm>
    </dsp:sp>
    <dsp:sp modelId="{297D0762-BA69-FE41-A67F-10B971DF4DD1}">
      <dsp:nvSpPr>
        <dsp:cNvPr id="0" name=""/>
        <dsp:cNvSpPr/>
      </dsp:nvSpPr>
      <dsp:spPr>
        <a:xfrm>
          <a:off x="5712590" y="134892"/>
          <a:ext cx="2514621" cy="1913289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Erasmus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a. realizzazione di due incontri per presentare l’esperienza degli studenti nelle sedi Erasmus, considerando anche l’emergenza COVID-19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b. Confronto con le università partner estere su obiettivi formativi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6080848" y="415087"/>
        <a:ext cx="1778105" cy="1352899"/>
      </dsp:txXfrm>
    </dsp:sp>
    <dsp:sp modelId="{E8B030B3-BC24-FB4B-9BE8-6E90982C142F}">
      <dsp:nvSpPr>
        <dsp:cNvPr id="0" name=""/>
        <dsp:cNvSpPr/>
      </dsp:nvSpPr>
      <dsp:spPr>
        <a:xfrm rot="16314510">
          <a:off x="4738362" y="2016373"/>
          <a:ext cx="484263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484263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968387" y="2011461"/>
        <a:ext cx="24213" cy="24213"/>
      </dsp:txXfrm>
    </dsp:sp>
    <dsp:sp modelId="{869A18CD-BDFE-F44B-B0CB-98B8AF1F6D6A}">
      <dsp:nvSpPr>
        <dsp:cNvPr id="0" name=""/>
        <dsp:cNvSpPr/>
      </dsp:nvSpPr>
      <dsp:spPr>
        <a:xfrm>
          <a:off x="4001147" y="212894"/>
          <a:ext cx="2027082" cy="1568936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Laboratori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  <a:r>
            <a:rPr lang="it-IT" sz="1200" i="0" kern="1200" dirty="0" smtClean="0">
              <a:solidFill>
                <a:schemeClr val="tx1"/>
              </a:solidFill>
            </a:rPr>
            <a:t>conversione e adattamento alla modalità online (Teams®) del laboratorio sul prelievo venoso </a:t>
          </a:r>
          <a:endParaRPr lang="it-IT" sz="1200" i="0" kern="1200" dirty="0">
            <a:solidFill>
              <a:schemeClr val="tx1"/>
            </a:solidFill>
          </a:endParaRPr>
        </a:p>
      </dsp:txBody>
      <dsp:txXfrm>
        <a:off x="4298006" y="442659"/>
        <a:ext cx="1433364" cy="1109406"/>
      </dsp:txXfrm>
    </dsp:sp>
    <dsp:sp modelId="{99A68F83-2D4F-3C4E-8559-B25A32BFE734}">
      <dsp:nvSpPr>
        <dsp:cNvPr id="0" name=""/>
        <dsp:cNvSpPr/>
      </dsp:nvSpPr>
      <dsp:spPr>
        <a:xfrm rot="20489377">
          <a:off x="5925321" y="2254648"/>
          <a:ext cx="204144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204144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6895009" y="2210806"/>
        <a:ext cx="102072" cy="102072"/>
      </dsp:txXfrm>
    </dsp:sp>
    <dsp:sp modelId="{FB16683C-6441-144C-8949-A3E4C95A45AE}">
      <dsp:nvSpPr>
        <dsp:cNvPr id="0" name=""/>
        <dsp:cNvSpPr/>
      </dsp:nvSpPr>
      <dsp:spPr>
        <a:xfrm>
          <a:off x="7850400" y="929658"/>
          <a:ext cx="1762792" cy="1468641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Syllabus: </a:t>
          </a:r>
          <a:r>
            <a:rPr lang="it-IT" sz="1200" b="0" kern="1200" dirty="0" smtClean="0">
              <a:solidFill>
                <a:schemeClr val="tx1"/>
              </a:solidFill>
            </a:rPr>
            <a:t>aggiornamento di un gran numero di insegnamenti (es. Infermieristica Clinica, Bioetica) 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8108555" y="1144735"/>
        <a:ext cx="1246482" cy="1038487"/>
      </dsp:txXfrm>
    </dsp:sp>
    <dsp:sp modelId="{F80E9E04-465A-FF47-9D9A-21E3CE00C281}">
      <dsp:nvSpPr>
        <dsp:cNvPr id="0" name=""/>
        <dsp:cNvSpPr/>
      </dsp:nvSpPr>
      <dsp:spPr>
        <a:xfrm rot="129831">
          <a:off x="6148318" y="3001467"/>
          <a:ext cx="176683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76683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6987562" y="2964491"/>
        <a:ext cx="88341" cy="88341"/>
      </dsp:txXfrm>
    </dsp:sp>
    <dsp:sp modelId="{02841EE5-FFA6-B941-99D9-6A6716A87837}">
      <dsp:nvSpPr>
        <dsp:cNvPr id="0" name=""/>
        <dsp:cNvSpPr/>
      </dsp:nvSpPr>
      <dsp:spPr>
        <a:xfrm>
          <a:off x="7912933" y="2494820"/>
          <a:ext cx="1819942" cy="116303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solidFill>
                <a:schemeClr val="tx1"/>
              </a:solidFill>
            </a:rPr>
            <a:t>Stimata la superficie necessaria in ASUFC per gli </a:t>
          </a:r>
          <a:r>
            <a:rPr lang="it-IT" sz="1200" b="1" kern="1200" dirty="0" smtClean="0">
              <a:solidFill>
                <a:schemeClr val="tx1"/>
              </a:solidFill>
            </a:rPr>
            <a:t>stipetti </a:t>
          </a:r>
          <a:r>
            <a:rPr lang="it-IT" sz="1200" b="0" kern="1200" dirty="0" smtClean="0">
              <a:solidFill>
                <a:schemeClr val="tx1"/>
              </a:solidFill>
            </a:rPr>
            <a:t>e concordato avvio procedura acquisto</a:t>
          </a:r>
          <a:r>
            <a:rPr lang="it-IT" sz="1200" b="1" kern="1200" dirty="0" smtClean="0">
              <a:solidFill>
                <a:schemeClr val="tx1"/>
              </a:solidFill>
            </a:rPr>
            <a:t>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8179457" y="2665143"/>
        <a:ext cx="1286894" cy="822392"/>
      </dsp:txXfrm>
    </dsp:sp>
    <dsp:sp modelId="{81E99544-A2D9-4940-B434-191CE2D6D41E}">
      <dsp:nvSpPr>
        <dsp:cNvPr id="0" name=""/>
        <dsp:cNvSpPr/>
      </dsp:nvSpPr>
      <dsp:spPr>
        <a:xfrm rot="1159181">
          <a:off x="5909284" y="3606398"/>
          <a:ext cx="198168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98168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6850586" y="3564050"/>
        <a:ext cx="99084" cy="99084"/>
      </dsp:txXfrm>
    </dsp:sp>
    <dsp:sp modelId="{7C86C436-25EE-3B4E-9432-B6207B171A2B}">
      <dsp:nvSpPr>
        <dsp:cNvPr id="0" name=""/>
        <dsp:cNvSpPr/>
      </dsp:nvSpPr>
      <dsp:spPr>
        <a:xfrm>
          <a:off x="7706164" y="3602086"/>
          <a:ext cx="2070003" cy="131387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Sopralluoghi per sviluppare la </a:t>
          </a:r>
          <a:r>
            <a:rPr lang="it-IT" sz="1200" b="1" kern="1200" dirty="0" smtClean="0">
              <a:solidFill>
                <a:schemeClr val="tx1"/>
              </a:solidFill>
            </a:rPr>
            <a:t>tecnologia d’aula </a:t>
          </a:r>
          <a:r>
            <a:rPr lang="it-IT" sz="1200" kern="1200" dirty="0" smtClean="0">
              <a:solidFill>
                <a:schemeClr val="tx1"/>
              </a:solidFill>
            </a:rPr>
            <a:t>di supporto alla didattica a distanza, integrando Ud e Pn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8009309" y="3794499"/>
        <a:ext cx="1463713" cy="929050"/>
      </dsp:txXfrm>
    </dsp:sp>
    <dsp:sp modelId="{E23A4C56-24A9-2448-B878-05EE66B5632D}">
      <dsp:nvSpPr>
        <dsp:cNvPr id="0" name=""/>
        <dsp:cNvSpPr/>
      </dsp:nvSpPr>
      <dsp:spPr>
        <a:xfrm rot="3124728">
          <a:off x="5348542" y="3691181"/>
          <a:ext cx="400708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400708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38878" y="3688357"/>
        <a:ext cx="20035" cy="20035"/>
      </dsp:txXfrm>
    </dsp:sp>
    <dsp:sp modelId="{401617CE-D29A-D24A-98C3-B510F4940F06}">
      <dsp:nvSpPr>
        <dsp:cNvPr id="0" name=""/>
        <dsp:cNvSpPr/>
      </dsp:nvSpPr>
      <dsp:spPr>
        <a:xfrm>
          <a:off x="4994461" y="3697411"/>
          <a:ext cx="2815585" cy="2192626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Twitter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a. A partire dal 16.03.2020 le pubblicazioni sull’account sono quotidiane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b. Aumento costante dei followers, anche tra gli stakeholder esterni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c. Trasmesse in diretta le discussioni delle tesi di laurea di aprile 2020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5406794" y="4018514"/>
        <a:ext cx="1990919" cy="1550420"/>
      </dsp:txXfrm>
    </dsp:sp>
    <dsp:sp modelId="{B496A11A-88C3-6D4F-A2C5-627CA5D1BDC1}">
      <dsp:nvSpPr>
        <dsp:cNvPr id="0" name=""/>
        <dsp:cNvSpPr/>
      </dsp:nvSpPr>
      <dsp:spPr>
        <a:xfrm rot="5850513">
          <a:off x="4431179" y="3964203"/>
          <a:ext cx="76370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76370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793938" y="3952305"/>
        <a:ext cx="38185" cy="38185"/>
      </dsp:txXfrm>
    </dsp:sp>
    <dsp:sp modelId="{A327A50D-A7D9-F348-941C-7E63AB03D068}">
      <dsp:nvSpPr>
        <dsp:cNvPr id="0" name=""/>
        <dsp:cNvSpPr/>
      </dsp:nvSpPr>
      <dsp:spPr>
        <a:xfrm>
          <a:off x="3787770" y="4345344"/>
          <a:ext cx="1755405" cy="149114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Aggiornamento della composizione del </a:t>
          </a:r>
          <a:r>
            <a:rPr lang="it-IT" sz="1200" b="1" kern="1200" dirty="0" smtClean="0">
              <a:solidFill>
                <a:schemeClr val="tx1"/>
              </a:solidFill>
            </a:rPr>
            <a:t>Comitato di Indirizzamento </a:t>
          </a:r>
          <a:r>
            <a:rPr lang="it-IT" sz="1200" kern="1200" dirty="0" smtClean="0">
              <a:solidFill>
                <a:schemeClr val="tx1"/>
              </a:solidFill>
            </a:rPr>
            <a:t>con i neo DG delle Aziende Sanitarie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044843" y="4563717"/>
        <a:ext cx="1241259" cy="1054398"/>
      </dsp:txXfrm>
    </dsp:sp>
    <dsp:sp modelId="{DBB14D50-CF83-0642-8A4C-AAA76F4154E9}">
      <dsp:nvSpPr>
        <dsp:cNvPr id="0" name=""/>
        <dsp:cNvSpPr/>
      </dsp:nvSpPr>
      <dsp:spPr>
        <a:xfrm rot="12287868">
          <a:off x="2130534" y="2079606"/>
          <a:ext cx="198936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98936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 rot="10800000">
        <a:off x="3075485" y="2037066"/>
        <a:ext cx="99468" cy="99468"/>
      </dsp:txXfrm>
    </dsp:sp>
    <dsp:sp modelId="{FB0AAEE1-D5EF-3340-8899-A364C28A8831}">
      <dsp:nvSpPr>
        <dsp:cNvPr id="0" name=""/>
        <dsp:cNvSpPr/>
      </dsp:nvSpPr>
      <dsp:spPr>
        <a:xfrm>
          <a:off x="0" y="261493"/>
          <a:ext cx="2388509" cy="18663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Programma di sorveglianza dei cambiamenti         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(es. incontro di confronto con il Presidente della Commissione Paritetica, analisi delle criticità da parte del Presidente del Nucleo di Valutazione di Ateneo)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49789" y="534811"/>
        <a:ext cx="1688931" cy="1319697"/>
      </dsp:txXfrm>
    </dsp:sp>
    <dsp:sp modelId="{CEA3B335-817F-8E4E-82D5-EC96A361EA08}">
      <dsp:nvSpPr>
        <dsp:cNvPr id="0" name=""/>
        <dsp:cNvSpPr/>
      </dsp:nvSpPr>
      <dsp:spPr>
        <a:xfrm rot="13835655">
          <a:off x="3859059" y="2036980"/>
          <a:ext cx="726884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726884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204329" y="2026002"/>
        <a:ext cx="36344" cy="36344"/>
      </dsp:txXfrm>
    </dsp:sp>
    <dsp:sp modelId="{2CF5AAFF-3975-F845-98D0-B5DF14358E84}">
      <dsp:nvSpPr>
        <dsp:cNvPr id="0" name=""/>
        <dsp:cNvSpPr/>
      </dsp:nvSpPr>
      <dsp:spPr>
        <a:xfrm>
          <a:off x="2380347" y="185646"/>
          <a:ext cx="2053347" cy="1731898"/>
        </a:xfrm>
        <a:prstGeom prst="ellipse">
          <a:avLst/>
        </a:prstGeom>
        <a:solidFill>
          <a:schemeClr val="accent1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Briefing trasversali</a:t>
          </a:r>
          <a:r>
            <a:rPr lang="it-IT" sz="1200" kern="1200" dirty="0" smtClean="0">
              <a:solidFill>
                <a:schemeClr val="tx1"/>
              </a:solidFill>
            </a:rPr>
            <a:t>: coinvolgimento degli studenti delle Professioni Sanitarie in briefing con le Aziende per l’accesso al tirocinio (emergenza COVID-19)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681053" y="439277"/>
        <a:ext cx="1451935" cy="1224636"/>
      </dsp:txXfrm>
    </dsp:sp>
    <dsp:sp modelId="{1B8E8E9F-F126-405F-BB5F-F85E68474161}">
      <dsp:nvSpPr>
        <dsp:cNvPr id="0" name=""/>
        <dsp:cNvSpPr/>
      </dsp:nvSpPr>
      <dsp:spPr>
        <a:xfrm rot="8204699">
          <a:off x="3281403" y="3915984"/>
          <a:ext cx="1226615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226615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864045" y="3892513"/>
        <a:ext cx="61330" cy="61330"/>
      </dsp:txXfrm>
    </dsp:sp>
    <dsp:sp modelId="{F255016D-8510-4A8D-ABB5-42DE81F949A5}">
      <dsp:nvSpPr>
        <dsp:cNvPr id="0" name=""/>
        <dsp:cNvSpPr/>
      </dsp:nvSpPr>
      <dsp:spPr>
        <a:xfrm>
          <a:off x="1684677" y="4103303"/>
          <a:ext cx="2103100" cy="181971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Numerosi incontri telematici, anche con i docenti MED/45, per: riprogettare le attività didattiche e gli esami di profitto, integrare le attività tra Ud e Pn, introdurre le modalità scritte a distanza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1992669" y="4369795"/>
        <a:ext cx="1487116" cy="1286734"/>
      </dsp:txXfrm>
    </dsp:sp>
    <dsp:sp modelId="{1DE18513-56E2-4B3A-A51D-11B4D1BED2FE}">
      <dsp:nvSpPr>
        <dsp:cNvPr id="0" name=""/>
        <dsp:cNvSpPr/>
      </dsp:nvSpPr>
      <dsp:spPr>
        <a:xfrm rot="9669154">
          <a:off x="1903432" y="3607833"/>
          <a:ext cx="208019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208019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 rot="10800000">
        <a:off x="2891523" y="3563022"/>
        <a:ext cx="104009" cy="104009"/>
      </dsp:txXfrm>
    </dsp:sp>
    <dsp:sp modelId="{35E4D6B5-B439-45E7-BC18-B267D8A59A0B}">
      <dsp:nvSpPr>
        <dsp:cNvPr id="0" name=""/>
        <dsp:cNvSpPr/>
      </dsp:nvSpPr>
      <dsp:spPr>
        <a:xfrm>
          <a:off x="9" y="3582769"/>
          <a:ext cx="2075851" cy="136547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Conversione degli eventi seminariali su </a:t>
          </a:r>
          <a:r>
            <a:rPr lang="it-IT" sz="1200" b="1" kern="1200" dirty="0" smtClean="0">
              <a:solidFill>
                <a:schemeClr val="tx1"/>
              </a:solidFill>
            </a:rPr>
            <a:t>piattaforma Teams® </a:t>
          </a:r>
          <a:r>
            <a:rPr lang="it-IT" sz="1200" kern="1200" dirty="0" smtClean="0">
              <a:solidFill>
                <a:schemeClr val="tx1"/>
              </a:solidFill>
            </a:rPr>
            <a:t>(es. tutorial tesi e sistema bibliotecario di Ateneo)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04010" y="3782738"/>
        <a:ext cx="1467849" cy="965533"/>
      </dsp:txXfrm>
    </dsp:sp>
    <dsp:sp modelId="{1DF0A316-4DCD-408C-915A-B1566D2CB54B}">
      <dsp:nvSpPr>
        <dsp:cNvPr id="0" name=""/>
        <dsp:cNvSpPr/>
      </dsp:nvSpPr>
      <dsp:spPr>
        <a:xfrm rot="10748846">
          <a:off x="2346091" y="2951134"/>
          <a:ext cx="1403257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403257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012638" y="2923247"/>
        <a:ext cx="70162" cy="70162"/>
      </dsp:txXfrm>
    </dsp:sp>
    <dsp:sp modelId="{7D949F6E-3A1E-4ED0-B7B7-0462C17FACD3}">
      <dsp:nvSpPr>
        <dsp:cNvPr id="0" name=""/>
        <dsp:cNvSpPr/>
      </dsp:nvSpPr>
      <dsp:spPr>
        <a:xfrm>
          <a:off x="0" y="2169335"/>
          <a:ext cx="2346436" cy="163377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Realizzazione a distanza di attività di orientamento (es. </a:t>
          </a:r>
          <a:r>
            <a:rPr lang="it-IT" sz="1200" b="1" kern="1200" dirty="0" smtClean="0">
              <a:solidFill>
                <a:schemeClr val="tx1"/>
              </a:solidFill>
            </a:rPr>
            <a:t>Campus alternanza scuola/lavoro</a:t>
          </a:r>
          <a:r>
            <a:rPr lang="it-IT" sz="1200" kern="1200" dirty="0" smtClean="0">
              <a:solidFill>
                <a:schemeClr val="tx1"/>
              </a:solidFill>
            </a:rPr>
            <a:t>), incontri via Skype con potenziali studenti del CdS 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43628" y="2408596"/>
        <a:ext cx="1659180" cy="1155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F9CA7-FD69-FF46-8BAC-05F6F68C73EE}">
      <dsp:nvSpPr>
        <dsp:cNvPr id="0" name=""/>
        <dsp:cNvSpPr/>
      </dsp:nvSpPr>
      <dsp:spPr>
        <a:xfrm>
          <a:off x="3631595" y="2251815"/>
          <a:ext cx="2402904" cy="1329128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  <a:latin typeface="+mn-lt"/>
            </a:rPr>
            <a:t>Rapporto riesame </a:t>
          </a: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triennale  Dicembre 2020</a:t>
          </a:r>
          <a:endParaRPr lang="it-IT" sz="2000" b="1" kern="1200" dirty="0">
            <a:solidFill>
              <a:schemeClr val="tx1"/>
            </a:solidFill>
            <a:latin typeface="+mn-lt"/>
          </a:endParaRPr>
        </a:p>
      </dsp:txBody>
      <dsp:txXfrm>
        <a:off x="3983492" y="2446461"/>
        <a:ext cx="1699110" cy="939836"/>
      </dsp:txXfrm>
    </dsp:sp>
    <dsp:sp modelId="{882A0E98-1F59-3C49-8C4F-A1AE2BBDFA5E}">
      <dsp:nvSpPr>
        <dsp:cNvPr id="0" name=""/>
        <dsp:cNvSpPr/>
      </dsp:nvSpPr>
      <dsp:spPr>
        <a:xfrm rot="19751433">
          <a:off x="5512565" y="1922825"/>
          <a:ext cx="1948992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948992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6438337" y="1881294"/>
        <a:ext cx="97449" cy="97449"/>
      </dsp:txXfrm>
    </dsp:sp>
    <dsp:sp modelId="{297D0762-BA69-FE41-A67F-10B971DF4DD1}">
      <dsp:nvSpPr>
        <dsp:cNvPr id="0" name=""/>
        <dsp:cNvSpPr/>
      </dsp:nvSpPr>
      <dsp:spPr>
        <a:xfrm>
          <a:off x="7132788" y="72304"/>
          <a:ext cx="2056622" cy="1718828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Erasmus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a. Incontro con i vincitori del bando </a:t>
          </a:r>
          <a:r>
            <a:rPr lang="it-IT" sz="1200" i="1" kern="1200" dirty="0" smtClean="0">
              <a:solidFill>
                <a:schemeClr val="tx1"/>
              </a:solidFill>
            </a:rPr>
            <a:t>Erasmus+Traineeship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b. Evento Erasmus Day promosso dalla Commissione Europea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>
            <a:solidFill>
              <a:schemeClr val="tx1"/>
            </a:solidFill>
          </a:endParaRPr>
        </a:p>
      </dsp:txBody>
      <dsp:txXfrm>
        <a:off x="7433973" y="324021"/>
        <a:ext cx="1454252" cy="1215394"/>
      </dsp:txXfrm>
    </dsp:sp>
    <dsp:sp modelId="{E8B030B3-BC24-FB4B-9BE8-6E90982C142F}">
      <dsp:nvSpPr>
        <dsp:cNvPr id="0" name=""/>
        <dsp:cNvSpPr/>
      </dsp:nvSpPr>
      <dsp:spPr>
        <a:xfrm rot="17993800">
          <a:off x="5080596" y="2074388"/>
          <a:ext cx="464832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464832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301392" y="2069961"/>
        <a:ext cx="23241" cy="23241"/>
      </dsp:txXfrm>
    </dsp:sp>
    <dsp:sp modelId="{869A18CD-BDFE-F44B-B0CB-98B8AF1F6D6A}">
      <dsp:nvSpPr>
        <dsp:cNvPr id="0" name=""/>
        <dsp:cNvSpPr/>
      </dsp:nvSpPr>
      <dsp:spPr>
        <a:xfrm>
          <a:off x="4611988" y="23681"/>
          <a:ext cx="2658198" cy="193099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Webinar per studenti III anno: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i="0" kern="1200" dirty="0" smtClean="0">
              <a:solidFill>
                <a:schemeClr val="tx1"/>
              </a:solidFill>
            </a:rPr>
            <a:t>‘Le sfide assistenziali sul territorio in ambito psichiatrico’, ‘Riflessioni sul fine vita in terapia intensiva’, ‘Sfide assistenziali nelle cure domiciliari’, ‘Rischio clinico e rischio infettivo’</a:t>
          </a:r>
          <a:endParaRPr lang="it-IT" sz="1200" b="0" i="0" kern="1200" dirty="0">
            <a:solidFill>
              <a:schemeClr val="tx1"/>
            </a:solidFill>
          </a:endParaRPr>
        </a:p>
      </dsp:txBody>
      <dsp:txXfrm>
        <a:off x="5001272" y="306469"/>
        <a:ext cx="1879630" cy="1365421"/>
      </dsp:txXfrm>
    </dsp:sp>
    <dsp:sp modelId="{99A68F83-2D4F-3C4E-8559-B25A32BFE734}">
      <dsp:nvSpPr>
        <dsp:cNvPr id="0" name=""/>
        <dsp:cNvSpPr/>
      </dsp:nvSpPr>
      <dsp:spPr>
        <a:xfrm rot="20971159">
          <a:off x="5954225" y="2499513"/>
          <a:ext cx="218676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218676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6992936" y="2452038"/>
        <a:ext cx="109338" cy="109338"/>
      </dsp:txXfrm>
    </dsp:sp>
    <dsp:sp modelId="{FB16683C-6441-144C-8949-A3E4C95A45AE}">
      <dsp:nvSpPr>
        <dsp:cNvPr id="0" name=""/>
        <dsp:cNvSpPr/>
      </dsp:nvSpPr>
      <dsp:spPr>
        <a:xfrm>
          <a:off x="8104249" y="1525124"/>
          <a:ext cx="1547671" cy="1285924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Syllabus: </a:t>
          </a:r>
          <a:r>
            <a:rPr lang="it-IT" sz="1200" b="0" kern="1200" dirty="0" smtClean="0">
              <a:solidFill>
                <a:schemeClr val="tx1"/>
              </a:solidFill>
            </a:rPr>
            <a:t>Tutti sono stati verificati e tradotti in lingua inglese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8330900" y="1713443"/>
        <a:ext cx="1094369" cy="909286"/>
      </dsp:txXfrm>
    </dsp:sp>
    <dsp:sp modelId="{F80E9E04-465A-FF47-9D9A-21E3CE00C281}">
      <dsp:nvSpPr>
        <dsp:cNvPr id="0" name=""/>
        <dsp:cNvSpPr/>
      </dsp:nvSpPr>
      <dsp:spPr>
        <a:xfrm rot="578112">
          <a:off x="5968835" y="3255851"/>
          <a:ext cx="181239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81239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6829722" y="3217735"/>
        <a:ext cx="90619" cy="90619"/>
      </dsp:txXfrm>
    </dsp:sp>
    <dsp:sp modelId="{02841EE5-FFA6-B941-99D9-6A6716A87837}">
      <dsp:nvSpPr>
        <dsp:cNvPr id="0" name=""/>
        <dsp:cNvSpPr/>
      </dsp:nvSpPr>
      <dsp:spPr>
        <a:xfrm>
          <a:off x="7740354" y="2831623"/>
          <a:ext cx="2103217" cy="151371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solidFill>
                <a:schemeClr val="tx1"/>
              </a:solidFill>
            </a:rPr>
            <a:t>Acquisto e allocazione di 25 </a:t>
          </a:r>
          <a:r>
            <a:rPr lang="it-IT" sz="1200" b="1" kern="1200" dirty="0" smtClean="0">
              <a:solidFill>
                <a:schemeClr val="tx1"/>
              </a:solidFill>
            </a:rPr>
            <a:t>stipetti</a:t>
          </a:r>
          <a:r>
            <a:rPr lang="it-IT" sz="1200" b="0" kern="1200" dirty="0" smtClean="0">
              <a:solidFill>
                <a:schemeClr val="tx1"/>
              </a:solidFill>
            </a:rPr>
            <a:t> (50 posti) ad uso studenti; attivazione di una </a:t>
          </a:r>
          <a:r>
            <a:rPr lang="it-IT" sz="1200" b="1" kern="1200" dirty="0" smtClean="0">
              <a:solidFill>
                <a:schemeClr val="tx1"/>
              </a:solidFill>
            </a:rPr>
            <a:t>stanza per i tutor didattici </a:t>
          </a:r>
          <a:r>
            <a:rPr lang="it-IT" sz="1200" b="0" kern="1200" dirty="0" smtClean="0">
              <a:solidFill>
                <a:schemeClr val="tx1"/>
              </a:solidFill>
            </a:rPr>
            <a:t>in ASUFC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8048363" y="3053302"/>
        <a:ext cx="1487199" cy="1070358"/>
      </dsp:txXfrm>
    </dsp:sp>
    <dsp:sp modelId="{81E99544-A2D9-4940-B434-191CE2D6D41E}">
      <dsp:nvSpPr>
        <dsp:cNvPr id="0" name=""/>
        <dsp:cNvSpPr/>
      </dsp:nvSpPr>
      <dsp:spPr>
        <a:xfrm rot="1577807">
          <a:off x="5601081" y="3899639"/>
          <a:ext cx="2472564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2472564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/>
        </a:p>
      </dsp:txBody>
      <dsp:txXfrm>
        <a:off x="6775549" y="3845019"/>
        <a:ext cx="123628" cy="123628"/>
      </dsp:txXfrm>
    </dsp:sp>
    <dsp:sp modelId="{7C86C436-25EE-3B4E-9432-B6207B171A2B}">
      <dsp:nvSpPr>
        <dsp:cNvPr id="0" name=""/>
        <dsp:cNvSpPr/>
      </dsp:nvSpPr>
      <dsp:spPr>
        <a:xfrm>
          <a:off x="7726467" y="4149341"/>
          <a:ext cx="2244124" cy="150266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Tutte le aule (Ud/</a:t>
          </a:r>
          <a:r>
            <a:rPr lang="it-IT" sz="1200" kern="1200" dirty="0" err="1" smtClean="0">
              <a:solidFill>
                <a:schemeClr val="tx1"/>
              </a:solidFill>
            </a:rPr>
            <a:t>Pn</a:t>
          </a:r>
          <a:r>
            <a:rPr lang="it-IT" sz="1200" kern="1200" dirty="0" smtClean="0">
              <a:solidFill>
                <a:schemeClr val="tx1"/>
              </a:solidFill>
            </a:rPr>
            <a:t>) sono state adeguate per svolgere la </a:t>
          </a:r>
          <a:r>
            <a:rPr lang="it-IT" sz="1200" b="1" kern="1200" dirty="0" smtClean="0">
              <a:solidFill>
                <a:schemeClr val="tx1"/>
              </a:solidFill>
            </a:rPr>
            <a:t>didattica digitale interattiva </a:t>
          </a:r>
          <a:r>
            <a:rPr lang="it-IT" sz="1200" b="0" kern="1200" dirty="0" smtClean="0">
              <a:solidFill>
                <a:schemeClr val="tx1"/>
              </a:solidFill>
            </a:rPr>
            <a:t>(es. microfono ambientale e telecamere)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8055111" y="4369401"/>
        <a:ext cx="1586836" cy="1062544"/>
      </dsp:txXfrm>
    </dsp:sp>
    <dsp:sp modelId="{E23A4C56-24A9-2448-B878-05EE66B5632D}">
      <dsp:nvSpPr>
        <dsp:cNvPr id="0" name=""/>
        <dsp:cNvSpPr/>
      </dsp:nvSpPr>
      <dsp:spPr>
        <a:xfrm rot="3052867">
          <a:off x="5194980" y="3790511"/>
          <a:ext cx="709569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709569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532025" y="3779966"/>
        <a:ext cx="35478" cy="35478"/>
      </dsp:txXfrm>
    </dsp:sp>
    <dsp:sp modelId="{401617CE-D29A-D24A-98C3-B510F4940F06}">
      <dsp:nvSpPr>
        <dsp:cNvPr id="0" name=""/>
        <dsp:cNvSpPr/>
      </dsp:nvSpPr>
      <dsp:spPr>
        <a:xfrm>
          <a:off x="5212003" y="3914946"/>
          <a:ext cx="2463260" cy="1963850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Twitter</a:t>
          </a:r>
          <a:r>
            <a:rPr lang="it-IT" sz="1200" kern="1200" dirty="0" smtClean="0">
              <a:solidFill>
                <a:schemeClr val="tx1"/>
              </a:solidFill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a. Intensificazione dell’attività con contenuti nazionali ed internazionali, con cadenza quotidiana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b. Il canale ha assunto, oltre alla sua funzione informatica, un obiettivo di divulgazione scientifica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5572739" y="4202545"/>
        <a:ext cx="1741788" cy="1388652"/>
      </dsp:txXfrm>
    </dsp:sp>
    <dsp:sp modelId="{B496A11A-88C3-6D4F-A2C5-627CA5D1BDC1}">
      <dsp:nvSpPr>
        <dsp:cNvPr id="0" name=""/>
        <dsp:cNvSpPr/>
      </dsp:nvSpPr>
      <dsp:spPr>
        <a:xfrm rot="5774582">
          <a:off x="4293512" y="3991206"/>
          <a:ext cx="842335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842335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693622" y="3977342"/>
        <a:ext cx="42116" cy="42116"/>
      </dsp:txXfrm>
    </dsp:sp>
    <dsp:sp modelId="{A327A50D-A7D9-F348-941C-7E63AB03D068}">
      <dsp:nvSpPr>
        <dsp:cNvPr id="0" name=""/>
        <dsp:cNvSpPr/>
      </dsp:nvSpPr>
      <dsp:spPr>
        <a:xfrm>
          <a:off x="3758000" y="4414411"/>
          <a:ext cx="1673773" cy="135809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La sessione di laurea autunnale 2020 è stata trasmessa in </a:t>
          </a:r>
          <a:r>
            <a:rPr lang="it-IT" sz="1200" b="1" kern="1200" dirty="0" smtClean="0">
              <a:solidFill>
                <a:schemeClr val="tx1"/>
              </a:solidFill>
            </a:rPr>
            <a:t>diretta streaming</a:t>
          </a:r>
          <a:endParaRPr lang="it-IT" sz="1200" b="1" kern="1200" dirty="0">
            <a:solidFill>
              <a:schemeClr val="tx1"/>
            </a:solidFill>
          </a:endParaRPr>
        </a:p>
      </dsp:txBody>
      <dsp:txXfrm>
        <a:off x="4003118" y="4613299"/>
        <a:ext cx="1183537" cy="960317"/>
      </dsp:txXfrm>
    </dsp:sp>
    <dsp:sp modelId="{DBB14D50-CF83-0642-8A4C-AAA76F4154E9}">
      <dsp:nvSpPr>
        <dsp:cNvPr id="0" name=""/>
        <dsp:cNvSpPr/>
      </dsp:nvSpPr>
      <dsp:spPr>
        <a:xfrm rot="12310261">
          <a:off x="2317161" y="2121617"/>
          <a:ext cx="1680042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680042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 rot="10800000">
        <a:off x="3115181" y="2086810"/>
        <a:ext cx="84002" cy="84002"/>
      </dsp:txXfrm>
    </dsp:sp>
    <dsp:sp modelId="{FB0AAEE1-D5EF-3340-8899-A364C28A8831}">
      <dsp:nvSpPr>
        <dsp:cNvPr id="0" name=""/>
        <dsp:cNvSpPr/>
      </dsp:nvSpPr>
      <dsp:spPr>
        <a:xfrm>
          <a:off x="0" y="223892"/>
          <a:ext cx="2575377" cy="20527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 smtClean="0">
              <a:solidFill>
                <a:schemeClr val="tx1"/>
              </a:solidFill>
            </a:rPr>
            <a:t>Incontro con i dirigenti e responsabili delle professioni infermieristiche della rete di riferimento volto ad </a:t>
          </a:r>
          <a:r>
            <a:rPr lang="it-IT" sz="1200" b="1" kern="1200" dirty="0" smtClean="0">
              <a:solidFill>
                <a:schemeClr val="tx1"/>
              </a:solidFill>
            </a:rPr>
            <a:t>analizzare le competenze professionalizzanti </a:t>
          </a:r>
          <a:r>
            <a:rPr lang="it-IT" sz="1200" b="0" kern="1200" dirty="0" smtClean="0">
              <a:solidFill>
                <a:schemeClr val="tx1"/>
              </a:solidFill>
            </a:rPr>
            <a:t>sviluppate alla luce delle modifiche apportate durante la pandemia COVID-19</a:t>
          </a:r>
          <a:endParaRPr lang="it-IT" sz="1200" b="0" kern="1200" dirty="0">
            <a:solidFill>
              <a:schemeClr val="tx1"/>
            </a:solidFill>
          </a:endParaRPr>
        </a:p>
      </dsp:txBody>
      <dsp:txXfrm>
        <a:off x="377155" y="524505"/>
        <a:ext cx="1821067" cy="1451488"/>
      </dsp:txXfrm>
    </dsp:sp>
    <dsp:sp modelId="{CEA3B335-817F-8E4E-82D5-EC96A361EA08}">
      <dsp:nvSpPr>
        <dsp:cNvPr id="0" name=""/>
        <dsp:cNvSpPr/>
      </dsp:nvSpPr>
      <dsp:spPr>
        <a:xfrm rot="14357397">
          <a:off x="4068846" y="2056337"/>
          <a:ext cx="515230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515230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313581" y="2050651"/>
        <a:ext cx="25761" cy="25761"/>
      </dsp:txXfrm>
    </dsp:sp>
    <dsp:sp modelId="{2CF5AAFF-3975-F845-98D0-B5DF14358E84}">
      <dsp:nvSpPr>
        <dsp:cNvPr id="0" name=""/>
        <dsp:cNvSpPr/>
      </dsp:nvSpPr>
      <dsp:spPr>
        <a:xfrm>
          <a:off x="2608021" y="72307"/>
          <a:ext cx="2183075" cy="1871644"/>
        </a:xfrm>
        <a:prstGeom prst="ellipse">
          <a:avLst/>
        </a:prstGeom>
        <a:solidFill>
          <a:schemeClr val="accent1"/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Attività professionalizzanti</a:t>
          </a:r>
          <a:r>
            <a:rPr lang="it-IT" sz="1200" kern="1200" dirty="0" smtClean="0">
              <a:solidFill>
                <a:schemeClr val="tx1"/>
              </a:solidFill>
            </a:rPr>
            <a:t>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Realizzazione di casi clinici a carattere multi professionale, attività a distanza in </a:t>
          </a:r>
          <a:r>
            <a:rPr lang="it-IT" sz="1200" i="1" kern="1200" dirty="0" smtClean="0">
              <a:solidFill>
                <a:schemeClr val="tx1"/>
              </a:solidFill>
            </a:rPr>
            <a:t>Virtual Hospital</a:t>
          </a:r>
          <a:r>
            <a:rPr lang="it-IT" sz="1200" kern="1200" dirty="0" smtClean="0">
              <a:solidFill>
                <a:schemeClr val="tx1"/>
              </a:solidFill>
            </a:rPr>
            <a:t>, briefing di tirocinio trasversali alle Professioni Sanitarie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927725" y="346403"/>
        <a:ext cx="1543667" cy="1323452"/>
      </dsp:txXfrm>
    </dsp:sp>
    <dsp:sp modelId="{1B8E8E9F-F126-405F-BB5F-F85E68474161}">
      <dsp:nvSpPr>
        <dsp:cNvPr id="0" name=""/>
        <dsp:cNvSpPr/>
      </dsp:nvSpPr>
      <dsp:spPr>
        <a:xfrm rot="8040599">
          <a:off x="3179958" y="3956556"/>
          <a:ext cx="1282604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282604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789195" y="3931685"/>
        <a:ext cx="64130" cy="64130"/>
      </dsp:txXfrm>
    </dsp:sp>
    <dsp:sp modelId="{F255016D-8510-4A8D-ABB5-42DE81F949A5}">
      <dsp:nvSpPr>
        <dsp:cNvPr id="0" name=""/>
        <dsp:cNvSpPr/>
      </dsp:nvSpPr>
      <dsp:spPr>
        <a:xfrm>
          <a:off x="1792622" y="4219601"/>
          <a:ext cx="1917411" cy="170342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Le attività di orientamento dell’Ateneo - anche individuali - si sono mantenute, con modalità a distanza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073420" y="4469061"/>
        <a:ext cx="1355815" cy="1204500"/>
      </dsp:txXfrm>
    </dsp:sp>
    <dsp:sp modelId="{1DE18513-56E2-4B3A-A51D-11B4D1BED2FE}">
      <dsp:nvSpPr>
        <dsp:cNvPr id="0" name=""/>
        <dsp:cNvSpPr/>
      </dsp:nvSpPr>
      <dsp:spPr>
        <a:xfrm rot="9246102">
          <a:off x="1966592" y="3799072"/>
          <a:ext cx="2067331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2067331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 rot="10800000">
        <a:off x="2948575" y="3754583"/>
        <a:ext cx="103366" cy="103366"/>
      </dsp:txXfrm>
    </dsp:sp>
    <dsp:sp modelId="{35E4D6B5-B439-45E7-BC18-B267D8A59A0B}">
      <dsp:nvSpPr>
        <dsp:cNvPr id="0" name=""/>
        <dsp:cNvSpPr/>
      </dsp:nvSpPr>
      <dsp:spPr>
        <a:xfrm>
          <a:off x="98565" y="3694741"/>
          <a:ext cx="2080762" cy="203052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Ud</a:t>
          </a:r>
          <a:r>
            <a:rPr lang="it-IT" sz="1200" kern="1200" dirty="0" smtClean="0">
              <a:solidFill>
                <a:schemeClr val="tx1"/>
              </a:solidFill>
            </a:rPr>
            <a:t>: pianificati incontro per consultazione banche dati e webinar per realizzazione tesi di laurea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Pn</a:t>
          </a:r>
          <a:r>
            <a:rPr lang="it-IT" sz="1200" kern="1200" dirty="0" smtClean="0">
              <a:solidFill>
                <a:schemeClr val="tx1"/>
              </a:solidFill>
            </a:rPr>
            <a:t>: pianificato incontro online con servizi bibliotecari, anche ai fini di tesi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03286" y="3992104"/>
        <a:ext cx="1471320" cy="1435796"/>
      </dsp:txXfrm>
    </dsp:sp>
    <dsp:sp modelId="{1DF0A316-4DCD-408C-915A-B1566D2CB54B}">
      <dsp:nvSpPr>
        <dsp:cNvPr id="0" name=""/>
        <dsp:cNvSpPr/>
      </dsp:nvSpPr>
      <dsp:spPr>
        <a:xfrm rot="10623077">
          <a:off x="2222212" y="3007213"/>
          <a:ext cx="1415496" cy="14388"/>
        </a:xfrm>
        <a:custGeom>
          <a:avLst/>
          <a:gdLst/>
          <a:ahLst/>
          <a:cxnLst/>
          <a:rect l="0" t="0" r="0" b="0"/>
          <a:pathLst>
            <a:path>
              <a:moveTo>
                <a:pt x="0" y="7194"/>
              </a:moveTo>
              <a:lnTo>
                <a:pt x="1415496" y="71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894573" y="2979020"/>
        <a:ext cx="70774" cy="70774"/>
      </dsp:txXfrm>
    </dsp:sp>
    <dsp:sp modelId="{7D949F6E-3A1E-4ED0-B7B7-0462C17FACD3}">
      <dsp:nvSpPr>
        <dsp:cNvPr id="0" name=""/>
        <dsp:cNvSpPr/>
      </dsp:nvSpPr>
      <dsp:spPr>
        <a:xfrm>
          <a:off x="88587" y="2348773"/>
          <a:ext cx="2137377" cy="151389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Realizzati 12 incontri con i docenti del CdS per condividere e </a:t>
          </a:r>
          <a:r>
            <a:rPr lang="it-IT" sz="1200" b="1" kern="1200" dirty="0" smtClean="0">
              <a:solidFill>
                <a:schemeClr val="tx1"/>
              </a:solidFill>
            </a:rPr>
            <a:t>riorganizzare la didattica </a:t>
          </a:r>
          <a:r>
            <a:rPr lang="it-IT" sz="1200" kern="1200" dirty="0" smtClean="0">
              <a:solidFill>
                <a:schemeClr val="tx1"/>
              </a:solidFill>
            </a:rPr>
            <a:t>assicurandone la qualità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01599" y="2570477"/>
        <a:ext cx="1511353" cy="1070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8415-3F56-074A-B273-16DA3FCB3156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17063-109B-5A4A-B17B-8C6314FFBF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9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solidFill>
                  <a:prstClr val="black"/>
                </a:solidFill>
              </a:rPr>
              <a:pPr algn="r">
                <a:defRPr/>
              </a:pPr>
              <a:t>1</a:t>
            </a:fld>
            <a:endParaRPr lang="it-IT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78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10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079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11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606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2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449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3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11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4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81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5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13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6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49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7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0932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945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9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074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58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3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8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84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28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95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16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0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0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7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20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2E4C-46E6-754E-90B2-B3D8DD966FBF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11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2019/2022 - CdS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it-IT" dirty="0">
                  <a:solidFill>
                    <a:prstClr val="white"/>
                  </a:solidFill>
                </a:rPr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200" b="1" dirty="0">
                <a:solidFill>
                  <a:prstClr val="white"/>
                </a:solidFill>
              </a:rPr>
              <a:t>HIC SUNT FUTURA</a:t>
            </a:r>
          </a:p>
        </p:txBody>
      </p:sp>
      <p:pic>
        <p:nvPicPr>
          <p:cNvPr id="22" name="Immagine 21" descr="copertina ESTERNO.jpg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9" t="295"/>
          <a:stretch/>
        </p:blipFill>
        <p:spPr>
          <a:xfrm>
            <a:off x="0" y="452719"/>
            <a:ext cx="12192000" cy="5943307"/>
          </a:xfrm>
          <a:prstGeom prst="rect">
            <a:avLst/>
          </a:prstGeom>
        </p:spPr>
      </p:pic>
      <p:pic>
        <p:nvPicPr>
          <p:cNvPr id="23" name="Picture 2" descr="http://www.fondazionepertini.it/upload/universit%C3%A0%20udine%20logo.gif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769" y="892955"/>
            <a:ext cx="5100061" cy="506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sellaDiTesto 17"/>
          <p:cNvSpPr txBox="1"/>
          <p:nvPr/>
        </p:nvSpPr>
        <p:spPr>
          <a:xfrm>
            <a:off x="754063" y="1635147"/>
            <a:ext cx="1088548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prstClr val="black"/>
                </a:solidFill>
              </a:rPr>
              <a:t>RAPPORTO DI RIESAME </a:t>
            </a:r>
          </a:p>
          <a:p>
            <a:pPr algn="ctr"/>
            <a:r>
              <a:rPr lang="it-IT" sz="6600" b="1" dirty="0" smtClean="0">
                <a:solidFill>
                  <a:prstClr val="black"/>
                </a:solidFill>
              </a:rPr>
              <a:t>A.A</a:t>
            </a:r>
            <a:r>
              <a:rPr lang="it-IT" sz="6600" b="1" dirty="0">
                <a:solidFill>
                  <a:prstClr val="black"/>
                </a:solidFill>
              </a:rPr>
              <a:t>. </a:t>
            </a:r>
            <a:r>
              <a:rPr lang="it-IT" sz="6600" b="1" dirty="0" smtClean="0">
                <a:solidFill>
                  <a:prstClr val="black"/>
                </a:solidFill>
              </a:rPr>
              <a:t>2019/2022</a:t>
            </a:r>
          </a:p>
          <a:p>
            <a:pPr algn="ctr"/>
            <a:r>
              <a:rPr lang="it-IT" sz="3600" i="1" dirty="0" smtClean="0">
                <a:solidFill>
                  <a:prstClr val="black"/>
                </a:solidFill>
              </a:rPr>
              <a:t>Processi</a:t>
            </a:r>
            <a:r>
              <a:rPr lang="it-IT" sz="3600" i="1" dirty="0">
                <a:solidFill>
                  <a:prstClr val="black"/>
                </a:solidFill>
              </a:rPr>
              <a:t>, obiettivi </a:t>
            </a:r>
            <a:r>
              <a:rPr lang="it-IT" sz="3600" i="1" dirty="0" smtClean="0">
                <a:solidFill>
                  <a:prstClr val="black"/>
                </a:solidFill>
              </a:rPr>
              <a:t>ed </a:t>
            </a:r>
            <a:r>
              <a:rPr lang="it-IT" sz="3600" i="1" dirty="0">
                <a:solidFill>
                  <a:prstClr val="black"/>
                </a:solidFill>
              </a:rPr>
              <a:t>azioni di qualità</a:t>
            </a:r>
          </a:p>
          <a:p>
            <a:pPr algn="ctr"/>
            <a:endParaRPr lang="it-IT" sz="6000" b="1" dirty="0">
              <a:solidFill>
                <a:prstClr val="black"/>
              </a:solidFill>
            </a:endParaRPr>
          </a:p>
          <a:p>
            <a:pPr algn="ctr"/>
            <a:r>
              <a:rPr lang="it-IT" sz="6600" b="1" dirty="0">
                <a:solidFill>
                  <a:prstClr val="black"/>
                </a:solidFill>
              </a:rPr>
              <a:t>CdS in Infermieristica</a:t>
            </a:r>
          </a:p>
        </p:txBody>
      </p:sp>
    </p:spTree>
    <p:extLst>
      <p:ext uri="{BB962C8B-B14F-4D97-AF65-F5344CB8AC3E}">
        <p14:creationId xmlns:p14="http://schemas.microsoft.com/office/powerpoint/2010/main" val="36519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Monitoraggio -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451762035"/>
              </p:ext>
            </p:extLst>
          </p:nvPr>
        </p:nvGraphicFramePr>
        <p:xfrm>
          <a:off x="0" y="419879"/>
          <a:ext cx="12192000" cy="592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9945365" y="1560308"/>
            <a:ext cx="2161250" cy="523220"/>
          </a:xfrm>
          <a:prstGeom prst="rect">
            <a:avLst/>
          </a:prstGeom>
          <a:solidFill>
            <a:srgbClr val="FFC617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1. </a:t>
            </a:r>
          </a:p>
          <a:p>
            <a:r>
              <a:rPr lang="it-IT" sz="1400" i="1" dirty="0" smtClean="0"/>
              <a:t>Monitorare i cambiamenti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943359" y="2176038"/>
            <a:ext cx="2165262" cy="738664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2. </a:t>
            </a:r>
            <a:r>
              <a:rPr lang="it-IT" sz="1400" i="1" dirty="0" smtClean="0"/>
              <a:t>Multiprofessionalità ed internazionalizzazione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9947374" y="3033816"/>
            <a:ext cx="2161247" cy="523220"/>
          </a:xfrm>
          <a:prstGeom prst="rect">
            <a:avLst/>
          </a:prstGeom>
          <a:solidFill>
            <a:srgbClr val="A9D18E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3. </a:t>
            </a:r>
          </a:p>
          <a:p>
            <a:r>
              <a:rPr lang="it-IT" sz="1400" i="1" dirty="0" smtClean="0"/>
              <a:t>Aspetti logistici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9955403" y="3675724"/>
            <a:ext cx="2161249" cy="523220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4 </a:t>
            </a:r>
          </a:p>
          <a:p>
            <a:r>
              <a:rPr lang="it-IT" sz="1400" i="1" dirty="0" smtClean="0"/>
              <a:t>Sistemi informativi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9955402" y="4311071"/>
            <a:ext cx="2161250" cy="523220"/>
          </a:xfrm>
          <a:prstGeom prst="rect">
            <a:avLst/>
          </a:prstGeom>
          <a:solidFill>
            <a:srgbClr val="F4B183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5. </a:t>
            </a:r>
          </a:p>
          <a:p>
            <a:r>
              <a:rPr lang="it-IT" sz="1400" i="1" dirty="0" smtClean="0"/>
              <a:t>Orientamento e supporto</a:t>
            </a:r>
          </a:p>
        </p:txBody>
      </p:sp>
    </p:spTree>
    <p:extLst>
      <p:ext uri="{BB962C8B-B14F-4D97-AF65-F5344CB8AC3E}">
        <p14:creationId xmlns:p14="http://schemas.microsoft.com/office/powerpoint/2010/main" val="10734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Monitoraggio -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523726015"/>
              </p:ext>
            </p:extLst>
          </p:nvPr>
        </p:nvGraphicFramePr>
        <p:xfrm>
          <a:off x="0" y="419879"/>
          <a:ext cx="12192000" cy="592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9945365" y="1560308"/>
            <a:ext cx="2161250" cy="523220"/>
          </a:xfrm>
          <a:prstGeom prst="rect">
            <a:avLst/>
          </a:prstGeom>
          <a:solidFill>
            <a:srgbClr val="FFC617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1. </a:t>
            </a:r>
          </a:p>
          <a:p>
            <a:r>
              <a:rPr lang="it-IT" sz="1400" i="1" dirty="0" smtClean="0"/>
              <a:t>Monitorare i cambiamenti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943359" y="2176038"/>
            <a:ext cx="2165262" cy="738664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2. </a:t>
            </a:r>
            <a:r>
              <a:rPr lang="it-IT" sz="1400" i="1" dirty="0" smtClean="0"/>
              <a:t>Multiprofessionalità ed internazionalizzazione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9947374" y="3033816"/>
            <a:ext cx="2161247" cy="523220"/>
          </a:xfrm>
          <a:prstGeom prst="rect">
            <a:avLst/>
          </a:prstGeom>
          <a:solidFill>
            <a:srgbClr val="A9D18E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3. </a:t>
            </a:r>
          </a:p>
          <a:p>
            <a:r>
              <a:rPr lang="it-IT" sz="1400" i="1" dirty="0" smtClean="0"/>
              <a:t>Aspetti logistici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9955403" y="3675724"/>
            <a:ext cx="2161249" cy="523220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4 </a:t>
            </a:r>
          </a:p>
          <a:p>
            <a:r>
              <a:rPr lang="it-IT" sz="1400" i="1" dirty="0" smtClean="0"/>
              <a:t>Sistemi informativi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9955402" y="4311071"/>
            <a:ext cx="2161250" cy="523220"/>
          </a:xfrm>
          <a:prstGeom prst="rect">
            <a:avLst/>
          </a:prstGeom>
          <a:solidFill>
            <a:srgbClr val="F4B183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5. </a:t>
            </a:r>
          </a:p>
          <a:p>
            <a:r>
              <a:rPr lang="it-IT" sz="1400" i="1" dirty="0" smtClean="0"/>
              <a:t>Orientamento e supporto</a:t>
            </a:r>
          </a:p>
        </p:txBody>
      </p:sp>
    </p:spTree>
    <p:extLst>
      <p:ext uri="{BB962C8B-B14F-4D97-AF65-F5344CB8AC3E}">
        <p14:creationId xmlns:p14="http://schemas.microsoft.com/office/powerpoint/2010/main" val="25848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</a:t>
            </a:r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2019/2022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- 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 smtClean="0"/>
              <a:t>RAPPORTO DI RIESAME 2019/22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059728"/>
              </p:ext>
            </p:extLst>
          </p:nvPr>
        </p:nvGraphicFramePr>
        <p:xfrm>
          <a:off x="1488175" y="462519"/>
          <a:ext cx="10703825" cy="593947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2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100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OBIETTIVI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AZIONI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Monitorare i cambiamenti effettuati nei programmi di studio, nelle attività seminariali e di laboratorio almeno con cadenza annuale consultando studenti e stakeholder</a:t>
                      </a:r>
                      <a:endParaRPr lang="it-IT" sz="15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>
                          <a:solidFill>
                            <a:schemeClr val="tx1"/>
                          </a:solidFill>
                        </a:rPr>
                        <a:t>Attivare un </a:t>
                      </a:r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sistema di sorveglianza </a:t>
                      </a:r>
                      <a:r>
                        <a:rPr lang="it-IT" sz="1500" dirty="0">
                          <a:solidFill>
                            <a:schemeClr val="tx1"/>
                          </a:solidFill>
                        </a:rPr>
                        <a:t>dell’effetto a breve/lungo termine dei cambiamenti effettuati nei programmi di studio, nelle attività seminariali e di laboratorio sia dal punto di vista degli studenti che degli stakeholder.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Garantire occasioni multi professionali di sviluppo e mantenimento delle competenze sia nei contesti simulati che di aula al fine di valorizzare il lavoro di team (almeno due eventi/anno)</a:t>
                      </a:r>
                      <a:endParaRPr lang="it-IT" sz="15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500" dirty="0"/>
                        <a:t>Attività nel breve tempo (</a:t>
                      </a:r>
                      <a:r>
                        <a:rPr lang="it-IT" sz="1500" b="1" dirty="0"/>
                        <a:t>Centro Simulazione</a:t>
                      </a:r>
                      <a:r>
                        <a:rPr lang="it-IT" sz="1500" dirty="0"/>
                        <a:t>):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Garantire per l’A.A. 2018/19 il Laboratorio preclinico (prelievo venoso) per studenti dei Corsi in Infermieristica e Medicina;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Attivare gruppo di coordinamento con i CdS dell’area sanitaria per individuare aree di possibile integrazione dell’attività di Laboratorio;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Attivare almeno un Laboratorio interprofessionale annuo da sottoporre alla valutazione di qualità da parte degli studenti tramite questionario.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it-IT" sz="1500" dirty="0"/>
                        <a:t>Attività nel lungo tempo (</a:t>
                      </a:r>
                      <a:r>
                        <a:rPr lang="it-IT" sz="1500" b="1" dirty="0"/>
                        <a:t>Attività seminariale, didattica</a:t>
                      </a:r>
                      <a:r>
                        <a:rPr lang="it-IT" sz="1500" dirty="0"/>
                        <a:t>):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Individuare con coordinatori/RAFP di altri CdS le aree tematiche suscettibili di formazione multidisciplinare;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Attivare percorsi multidisciplinare e sottoporli a valutazione della qualità da parte degli studenti;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Stabilizzare l’offerta con i migliori risultati così come percepiti dagli studenti.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4041">
                <a:tc>
                  <a:txBody>
                    <a:bodyPr/>
                    <a:lstStyle/>
                    <a:p>
                      <a:pPr algn="just"/>
                      <a:r>
                        <a:rPr lang="it-IT" sz="1500" b="1" dirty="0"/>
                        <a:t>Potenziare i processi di internazionalizzazione in uscita raggiungendo un incremento di almeno il 10% dell’indicatore iC10 e della percentuale dei CFU conseguiti all’estero dagli studenti regolari sul totale dei CFU conseguiti entro la durata normale del corso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Pianificare incontri informativi sistematici e anticipati rispetto all’uscita del Bando di candidatura agli studenti del I e del II anno sulle potenzialità formative e sugli aspetti organizzativi-gestionali del percorso </a:t>
                      </a:r>
                      <a:r>
                        <a:rPr lang="it-IT" sz="1500" b="1" dirty="0"/>
                        <a:t>Erasmus+</a:t>
                      </a:r>
                      <a:r>
                        <a:rPr lang="it-IT" sz="1500" dirty="0"/>
                        <a:t> </a:t>
                      </a:r>
                      <a:r>
                        <a:rPr lang="it-IT" sz="1500" b="1" dirty="0"/>
                        <a:t>for </a:t>
                      </a:r>
                      <a:r>
                        <a:rPr lang="it-IT" sz="1500" b="1" i="0" dirty="0"/>
                        <a:t>traineeship</a:t>
                      </a:r>
                      <a:r>
                        <a:rPr lang="it-IT" sz="1500" dirty="0"/>
                        <a:t>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Anticipare a giugno il </a:t>
                      </a:r>
                      <a:r>
                        <a:rPr lang="it-IT" sz="1500" b="1" dirty="0"/>
                        <a:t>Meeting di restituzione</a:t>
                      </a:r>
                      <a:r>
                        <a:rPr lang="it-IT" sz="1500" dirty="0"/>
                        <a:t> Erasmus;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Realizzare </a:t>
                      </a:r>
                      <a:r>
                        <a:rPr lang="it-IT" sz="1500" b="1" dirty="0"/>
                        <a:t>video tutorial </a:t>
                      </a:r>
                      <a:r>
                        <a:rPr lang="it-IT" sz="1500" dirty="0"/>
                        <a:t>Erasmus e </a:t>
                      </a:r>
                      <a:r>
                        <a:rPr lang="it-IT" sz="1500" b="1" dirty="0"/>
                        <a:t>brochure</a:t>
                      </a:r>
                      <a:r>
                        <a:rPr lang="it-IT" sz="1500" dirty="0"/>
                        <a:t> coinvolgendo gli ex Erasmus;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Coinvolgere e creare un </a:t>
                      </a:r>
                      <a:r>
                        <a:rPr lang="it-IT" sz="1500" b="1" dirty="0"/>
                        <a:t>Erasmus team</a:t>
                      </a:r>
                      <a:r>
                        <a:rPr lang="it-IT" sz="15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</a:t>
            </a:r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2019/2022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- 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RAPPORTO DI RIESAME </a:t>
            </a:r>
            <a:r>
              <a:rPr lang="it-IT" sz="4400" b="1" dirty="0" smtClean="0"/>
              <a:t>2019/22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14381"/>
              </p:ext>
            </p:extLst>
          </p:nvPr>
        </p:nvGraphicFramePr>
        <p:xfrm>
          <a:off x="1406770" y="526821"/>
          <a:ext cx="10785230" cy="57553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56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062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OBIETTIVI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AZIONI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249">
                <a:tc>
                  <a:txBody>
                    <a:bodyPr/>
                    <a:lstStyle/>
                    <a:p>
                      <a:pPr algn="just"/>
                      <a:r>
                        <a:rPr lang="it-IT" sz="1500" b="1" dirty="0"/>
                        <a:t>Assicurare la presenza di almeno il 90% dei programmi dei Moduli/Insegnamenti in lingua inglese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Individuare i </a:t>
                      </a:r>
                      <a:r>
                        <a:rPr lang="it-IT" sz="1500" b="1" dirty="0"/>
                        <a:t>Syllabus</a:t>
                      </a:r>
                      <a:r>
                        <a:rPr lang="it-IT" sz="1500" dirty="0"/>
                        <a:t> a maggiore stabilità ed interesse per la</a:t>
                      </a:r>
                      <a:r>
                        <a:rPr lang="it-IT" sz="1500" baseline="0" dirty="0"/>
                        <a:t> </a:t>
                      </a:r>
                      <a:r>
                        <a:rPr lang="it-IT" sz="1500" dirty="0"/>
                        <a:t>popolazione target (ad esempio, studenti di anni successivi al I per realizzare la traduzione e verificarla);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Provvedere alla </a:t>
                      </a:r>
                      <a:r>
                        <a:rPr lang="it-IT" sz="1500" b="1" dirty="0"/>
                        <a:t>traduzione</a:t>
                      </a:r>
                      <a:r>
                        <a:rPr lang="it-IT" sz="1500" dirty="0"/>
                        <a:t> dei programmi in lingua inglese con il più ampio coinvolgimento dei Docenti;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b="1" dirty="0"/>
                        <a:t>Validare le traduzioni </a:t>
                      </a:r>
                      <a:r>
                        <a:rPr lang="it-IT" sz="1500" dirty="0"/>
                        <a:t>e inserirle sul Syllabus.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552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Garanti re </a:t>
                      </a:r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almeno per 2/3 degli studenti in tirocinio presso le sedi delle Aziende Sanitarie della Provincia di Ud, la presenza di un luogo salubre e sicuro dedicato per il cambio e la custodia degli indumenti durante l’attività di tirocinio:</a:t>
                      </a:r>
                    </a:p>
                    <a:p>
                      <a:pPr lvl="0"/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a) </a:t>
                      </a:r>
                      <a:r>
                        <a:rPr lang="it-IT" sz="1500" b="0" dirty="0">
                          <a:solidFill>
                            <a:schemeClr val="tx1"/>
                          </a:solidFill>
                        </a:rPr>
                        <a:t>entro due anni il 20% degli studenti avrà la possibilità di usufruire degli stipetti “Jolly” presenti già nelle Aziende Sanitarie della Provincia;</a:t>
                      </a:r>
                    </a:p>
                    <a:p>
                      <a:pPr lvl="0"/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it-IT" sz="1500" b="0" dirty="0">
                          <a:solidFill>
                            <a:schemeClr val="tx1"/>
                          </a:solidFill>
                        </a:rPr>
                        <a:t>entro il triennio almeno il 50% degli studenti in tirocinio Aziende Sanitarie della Provincia avranno la possibilità di usufruire di un luogo salubre e sicuro per il cambio e la custodia degli indumenti durante l’attività di tirocinio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500" dirty="0"/>
                        <a:t>Attività nel breve tempo: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Stimare il </a:t>
                      </a:r>
                      <a:r>
                        <a:rPr lang="it-IT" sz="1500" b="1" dirty="0"/>
                        <a:t>numero di stipetti </a:t>
                      </a:r>
                      <a:r>
                        <a:rPr lang="it-IT" sz="1500" dirty="0"/>
                        <a:t>necessari da mettere a disposizione per ogni Azienda;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Definire </a:t>
                      </a:r>
                      <a:r>
                        <a:rPr lang="it-IT" sz="1500" b="1" i="0" dirty="0"/>
                        <a:t>tempo e periodo di utilizzo </a:t>
                      </a:r>
                      <a:r>
                        <a:rPr lang="it-IT" sz="1500" dirty="0"/>
                        <a:t>in accordo alla programmazione didattica annuale;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b="1" dirty="0"/>
                        <a:t>Contattare i responsabili </a:t>
                      </a:r>
                      <a:r>
                        <a:rPr lang="it-IT" sz="1500" dirty="0"/>
                        <a:t>(Direzione Medica e Direzione infermieristica) delle Aziende Sanitarie della Provincia per comprendere la possibilità di usufruire sistematicamente degli stipetti “Jolly”.</a:t>
                      </a:r>
                    </a:p>
                    <a:p>
                      <a:pPr lvl="0"/>
                      <a:r>
                        <a:rPr lang="it-IT" sz="1500" dirty="0"/>
                        <a:t>Attività nel medio tempo: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Condividere se necessario </a:t>
                      </a:r>
                      <a:r>
                        <a:rPr lang="it-IT" sz="1500" b="1" dirty="0"/>
                        <a:t>concorrere alla spesa </a:t>
                      </a:r>
                      <a:r>
                        <a:rPr lang="it-IT" sz="1500" dirty="0"/>
                        <a:t>dell’acquisto degli stipetti;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Definire procedura per poter usufruire degli </a:t>
                      </a:r>
                      <a:r>
                        <a:rPr lang="it-IT" sz="1500" b="1" dirty="0"/>
                        <a:t>stipetti “Jolly”</a:t>
                      </a:r>
                      <a:r>
                        <a:rPr lang="it-IT" sz="1500" dirty="0"/>
                        <a:t>, quindi quelli già attualmente presenti presso le Aziende.</a:t>
                      </a:r>
                    </a:p>
                    <a:p>
                      <a:pPr lvl="0"/>
                      <a:r>
                        <a:rPr lang="it-IT" sz="1500" dirty="0"/>
                        <a:t>Attività lungo tempo, entro il triennio: 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it-IT" sz="1500" dirty="0"/>
                        <a:t>Acquistare e mettere a disposizione degli stipetti.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</a:t>
            </a:r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2019/2022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- 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RAPPORTO DI RIESAME </a:t>
            </a:r>
            <a:r>
              <a:rPr lang="it-IT" sz="4400" b="1" dirty="0" smtClean="0"/>
              <a:t>2019/22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64312"/>
              </p:ext>
            </p:extLst>
          </p:nvPr>
        </p:nvGraphicFramePr>
        <p:xfrm>
          <a:off x="1488174" y="457199"/>
          <a:ext cx="10678060" cy="5897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45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17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OBIETTIVI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AZIONI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349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/>
                        <a:t>Completare l’attivazione e la diffusione del “badge” presso la sede del CdS di Pn quale sistema di tracciabilità della presenza dello studente in tirocinio (100% degli studenti iscritti ha in dotazione il “badge”)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Attivare azioni di raccordo con le strutture aziendali della rete formativa di riferimento per realizzare la predisposizione e l’avvio del </a:t>
                      </a:r>
                      <a:r>
                        <a:rPr lang="it-IT" sz="1500" b="1" baseline="0" dirty="0"/>
                        <a:t>sistema di rilevazione informatizzato delle “presenze”</a:t>
                      </a:r>
                      <a:r>
                        <a:rPr lang="it-IT" sz="1500" baseline="0" dirty="0"/>
                        <a:t> degli studenti;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Avviare il sistema di rilevazione valutandone la sostenibilità e le potenzialità di utilizzo anche per altri processi in atto preso il CdS (valorizzazione economica dei Tutor/ECM);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Rivedere il sistema e stabilizzare la sua performance.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/>
                        <a:t>Sviluppare le potenzialità del sistema di rilevazione delle “presenze” degli studenti per la sede di Ud anche rispetto al sistema di valorizzazione economica dell’attività tutoriale/ECM attraverso almeno uno studio di fattibilità ed una prova pilota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Analizzare attraverso uno </a:t>
                      </a:r>
                      <a:r>
                        <a:rPr lang="it-IT" sz="1500" b="1" dirty="0"/>
                        <a:t>studio di fattibilità </a:t>
                      </a:r>
                      <a:r>
                        <a:rPr lang="it-IT" sz="1500" dirty="0"/>
                        <a:t>le possibilità di utilizzo del sistema di rilevazione informatica degli studenti in tirocinio con il processo di valorizzazione economica e dell’attività ECM;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Realizzare uno </a:t>
                      </a:r>
                      <a:r>
                        <a:rPr lang="it-IT" sz="1500" b="1" dirty="0"/>
                        <a:t>studio pilota </a:t>
                      </a:r>
                      <a:r>
                        <a:rPr lang="it-IT" sz="1500" dirty="0"/>
                        <a:t>e individuare le criticità per la messa regime del sistema.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/>
                        <a:t>Avviare forme di didattica a distanza sperimentando nel triennio almeno una forma seminariale, i precorsi e i moduli identificati dal Consiglio di Corso di Laurea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Provvedere alle </a:t>
                      </a:r>
                      <a:r>
                        <a:rPr lang="it-IT" sz="1500" b="1" dirty="0"/>
                        <a:t>azioni preliminari </a:t>
                      </a:r>
                      <a:r>
                        <a:rPr lang="it-IT" sz="1500" dirty="0"/>
                        <a:t>(analisi delle diverse forme di teledidattica, valutazione delle opportunità esistenti, eventuale potenziamento con i fondi ad hoc del CdS) e richiedere le opportune </a:t>
                      </a:r>
                      <a:r>
                        <a:rPr lang="it-IT" sz="1500" b="1" dirty="0"/>
                        <a:t>autorizzazioni</a:t>
                      </a:r>
                      <a:r>
                        <a:rPr lang="it-IT" sz="1500" dirty="0"/>
                        <a:t> per l’allestimento delle aule;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Individuare con il Consiglio di Corso le attività didattiche da sottoporre a </a:t>
                      </a:r>
                      <a:r>
                        <a:rPr lang="it-IT" sz="1500" b="1" dirty="0"/>
                        <a:t>sperimentazione in teledidattica </a:t>
                      </a:r>
                      <a:r>
                        <a:rPr lang="it-IT" sz="1500" dirty="0"/>
                        <a:t>e opportuni sistemi di monitoraggio della qualità;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Individuare il </a:t>
                      </a:r>
                      <a:r>
                        <a:rPr lang="it-IT" sz="1500" b="1" dirty="0"/>
                        <a:t>sistema tutoriale </a:t>
                      </a:r>
                      <a:r>
                        <a:rPr lang="it-IT" sz="1500" dirty="0"/>
                        <a:t>dedicato presso la sede di Pn;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Avviare la sperimentazione e </a:t>
                      </a:r>
                      <a:r>
                        <a:rPr lang="it-IT" sz="1500" b="1" dirty="0"/>
                        <a:t>valutare la qualità percepita</a:t>
                      </a:r>
                      <a:r>
                        <a:rPr lang="it-IT" sz="1500" dirty="0"/>
                        <a:t> da parte degli studenti e dei Docenti e le eventuali ricadute sulla qualità della formazione;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Discutere negli organi collegiali e intraprendere azioni di eventuale estensione delle forme di didattica a distanza.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0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</a:t>
            </a:r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2019/2022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- 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RAPPORTO DI RIESAME </a:t>
            </a:r>
            <a:r>
              <a:rPr lang="it-IT" sz="4400" b="1" dirty="0" smtClean="0"/>
              <a:t>2019/22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63984"/>
              </p:ext>
            </p:extLst>
          </p:nvPr>
        </p:nvGraphicFramePr>
        <p:xfrm>
          <a:off x="1488174" y="637451"/>
          <a:ext cx="10678060" cy="5440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45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17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OBIETTIVI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AZIONI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349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/>
                        <a:t>Potenziare le attività di laboratorio professionale degli studenti della sede di Pn riducendo i loro trasferimenti presso lo CSAF di Ud limitandone l’accesso solo per specifiche attività laboratoriali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Monitorizzare l’effettivo trasferimento della </a:t>
                      </a:r>
                      <a:r>
                        <a:rPr lang="it-IT" sz="1500" b="1" baseline="0" dirty="0"/>
                        <a:t>attività di laboratorio </a:t>
                      </a:r>
                      <a:r>
                        <a:rPr lang="it-IT" sz="1500" baseline="0" dirty="0"/>
                        <a:t>preso l’A.S.S.5;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Censire il </a:t>
                      </a:r>
                      <a:r>
                        <a:rPr lang="it-IT" sz="1500" b="1" baseline="0" dirty="0"/>
                        <a:t>fabbisogno di materiali </a:t>
                      </a:r>
                      <a:r>
                        <a:rPr lang="it-IT" sz="1500" baseline="0" dirty="0"/>
                        <a:t>in accordo ai programmi di studio e provvedere all’acquisto;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Identificare le aree di successivo sviluppo delle attività e provvedere alle dotazioni di </a:t>
                      </a:r>
                      <a:r>
                        <a:rPr lang="it-IT" sz="1500" b="1" baseline="0" dirty="0"/>
                        <a:t>risorse necessarie</a:t>
                      </a:r>
                      <a:r>
                        <a:rPr lang="it-IT" sz="1500" baseline="0" dirty="0"/>
                        <a:t>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Monitorare su base annuale l’attività dei laboratori svolta in sede e presso lo CSAF quale indicatore della </a:t>
                      </a:r>
                      <a:r>
                        <a:rPr lang="it-IT" sz="1500" b="1" baseline="0" dirty="0"/>
                        <a:t>riduzione degli spostamenti degli studenti</a:t>
                      </a:r>
                      <a:r>
                        <a:rPr lang="it-IT" sz="1500" baseline="0" dirty="0"/>
                        <a:t>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Identificare ed attivare un sistema ad hoc di monitoraggio della </a:t>
                      </a:r>
                      <a:r>
                        <a:rPr lang="it-IT" sz="1500" b="1" baseline="0" dirty="0"/>
                        <a:t>qualità percepita </a:t>
                      </a:r>
                      <a:r>
                        <a:rPr lang="it-IT" sz="1500" baseline="0" dirty="0"/>
                        <a:t>da parte degli studenti.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/>
                        <a:t>Potenziare il sistema informativo e la fruibilità del sito web del CdS da parte degli studenti e implementare almeno un sistema informativo friendly per assicurare continui aggiornamenti della vita del CdS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Provvedere, ad ogni aggiornamento del sito web, con particolare riferimento alla Sezione Qualità, ad inviare a tutti gli studenti via e-mail il link;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Disegnare e sperimentare un </a:t>
                      </a:r>
                      <a:r>
                        <a:rPr lang="it-IT" sz="1500" b="1" dirty="0"/>
                        <a:t>sistema friendly di comunicazione </a:t>
                      </a:r>
                      <a:r>
                        <a:rPr lang="it-IT" sz="1500" dirty="0"/>
                        <a:t>verso gli studenti (es. attraverso Twitter) e monitorizzarne il gradimento;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Stabilizzare il sistema friendly alla luce della valutazione emersa nella sua sperimentazione.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/>
                        <a:t>Aggiornare la composizione del Comitato di Indirizzamento includendo stakeholder rilevanti per il CdS e rappresentativi delle Aziende e degli Organi Regionali, del mondo della Professione e dei Docenti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Consultare i potenziali </a:t>
                      </a:r>
                      <a:r>
                        <a:rPr lang="it-IT" sz="1500" b="1" dirty="0"/>
                        <a:t>stakeholder</a:t>
                      </a:r>
                      <a:r>
                        <a:rPr lang="it-IT" sz="1500" dirty="0"/>
                        <a:t> sulla base delle indicazioni della CD e della CAQ, per verificare la loro disponibilità ed illustrare le finalità del Comitato di Indirizzamento;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Provvedere alla loro nomina in Consiglio di Corso;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Assicurare insediamento e l’avvio dei lavori e la periodicità (almeno annuale) delle riunioni.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1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</a:t>
            </a:r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2019/2022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- 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RAPPORTO DI RIESAME </a:t>
            </a:r>
            <a:r>
              <a:rPr lang="it-IT" sz="4400" b="1" dirty="0" smtClean="0"/>
              <a:t>2019/22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07694"/>
              </p:ext>
            </p:extLst>
          </p:nvPr>
        </p:nvGraphicFramePr>
        <p:xfrm>
          <a:off x="1513940" y="1004693"/>
          <a:ext cx="10678060" cy="44348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60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7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17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OBIETTIVI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AZIONI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349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/>
                        <a:t>Potenziare gli interventi di orientamento pre-ammissione al fine di assicurare una comprensione del profilo dell’infermiere, delle sue competenze e delle finalità del CdS.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Realizzare </a:t>
                      </a:r>
                      <a:r>
                        <a:rPr lang="it-IT" sz="1500" b="1" baseline="0" dirty="0"/>
                        <a:t>iniziative multiple di orientamento</a:t>
                      </a:r>
                      <a:r>
                        <a:rPr lang="it-IT" sz="1500" baseline="0" dirty="0"/>
                        <a:t> (i) a livello delle scuole secondarie; (ii) in sede, come Campus alternanza scuola-lavoro; (iii) e Open </a:t>
                      </a:r>
                      <a:r>
                        <a:rPr lang="it-IT" sz="1500" baseline="0" dirty="0" err="1"/>
                        <a:t>day</a:t>
                      </a:r>
                      <a:r>
                        <a:rPr lang="it-IT" sz="1500" baseline="0" dirty="0"/>
                        <a:t>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Realizzare incontri periodici con il </a:t>
                      </a:r>
                      <a:r>
                        <a:rPr lang="it-IT" sz="1500" b="1" baseline="0" dirty="0"/>
                        <a:t>Delegato per l’Orientamento </a:t>
                      </a:r>
                      <a:r>
                        <a:rPr lang="it-IT" sz="1500" baseline="0" dirty="0"/>
                        <a:t>e suoi uffici per censire target di interesse e realizzare iniziative sul territorio;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Tenere monitorate per ciascuna iniziativa quanti studenti hanno partecipato e quanti i candidati potenziali per l’infermieristica;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Monitorare gli effetti di tali investimenti raccogliendo dati tra le matricole rispetto a quali iniziative hanno frequentato.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/>
                        <a:t>Monitorare le ragioni per cui gli studenti della sede di Pn chiedono trasferimento presso quella di Ud e intervenire su quelle evitabili/ modificabili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Monitorare con cadenza annuale le motivazioni tra gli studenti che chiedono </a:t>
                      </a:r>
                      <a:r>
                        <a:rPr lang="it-IT" sz="1500" b="0" dirty="0"/>
                        <a:t>trasferimento dalla sede di Pn a quella di Ud </a:t>
                      </a:r>
                      <a:r>
                        <a:rPr lang="it-IT" sz="1500" dirty="0"/>
                        <a:t>al fine di intervenire sulle cause evitabili;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="1" dirty="0"/>
                        <a:t>Intervistare gli studenti </a:t>
                      </a:r>
                      <a:r>
                        <a:rPr lang="it-IT" sz="1500" dirty="0"/>
                        <a:t>che chiedono trasferimento da Pn a Ud e produrre una sintesi al fine di individuare cause suscettibili di intervento (es. orari delle lezioni non allineate con i mezzi di trasporti pubblici) e non suscettibili (es. studenti residenti nella provincia di Ud che sono stati ammessi a Pn);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Attivare </a:t>
                      </a:r>
                      <a:r>
                        <a:rPr lang="it-IT" sz="1500" b="1" dirty="0"/>
                        <a:t>strategie di miglioramento </a:t>
                      </a:r>
                      <a:r>
                        <a:rPr lang="it-IT" sz="1500" dirty="0"/>
                        <a:t>sulla base delle indicazioni emerse dalle interviste.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5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Rapporto di riesame </a:t>
            </a:r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2019/2022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- 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RAPPORTO DI RIESAME </a:t>
            </a:r>
            <a:r>
              <a:rPr lang="it-IT" sz="4400" b="1" dirty="0" smtClean="0"/>
              <a:t>2019/22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72449"/>
              </p:ext>
            </p:extLst>
          </p:nvPr>
        </p:nvGraphicFramePr>
        <p:xfrm>
          <a:off x="1513940" y="425420"/>
          <a:ext cx="10678060" cy="594348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51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393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OBIETTIVI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bg1"/>
                          </a:solidFill>
                        </a:rPr>
                        <a:t>AZIONI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523">
                <a:tc>
                  <a:txBody>
                    <a:bodyPr/>
                    <a:lstStyle/>
                    <a:p>
                      <a:pPr lvl="0"/>
                      <a:r>
                        <a:rPr lang="it-IT" sz="1500" b="1" dirty="0"/>
                        <a:t>Potenziare il supporto agli studenti nel percorso di elaborazione della tesi e con ritardo di laurea per progressivamente ridurre i ritardi di laurea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Monitorare in sede collegiale i dati al fine di identificare se la loro instabilità è legata all’estrazione (i CdS delle professioni sanitarie hanno solo </a:t>
                      </a:r>
                      <a:r>
                        <a:rPr lang="it-IT" sz="1500" b="1" baseline="0" dirty="0"/>
                        <a:t>due sessioni di laurea</a:t>
                      </a:r>
                      <a:r>
                        <a:rPr lang="it-IT" sz="1500" baseline="0" dirty="0"/>
                        <a:t>, aprile e novembre) o se riflettono un problema reale;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Identificare </a:t>
                      </a:r>
                      <a:r>
                        <a:rPr lang="it-IT" sz="1500" b="1" baseline="0" dirty="0"/>
                        <a:t>cause potenziali </a:t>
                      </a:r>
                      <a:r>
                        <a:rPr lang="it-IT" sz="1500" baseline="0" dirty="0"/>
                        <a:t>(es. esame inglese, supporto per elaborazione tesi);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Attivare azioni di </a:t>
                      </a:r>
                      <a:r>
                        <a:rPr lang="it-IT" sz="1500" b="1" baseline="0" dirty="0"/>
                        <a:t>supporto ad hoc </a:t>
                      </a:r>
                      <a:r>
                        <a:rPr lang="it-IT" sz="1500" baseline="0" dirty="0"/>
                        <a:t>monitorando gli studenti in ritardo di laurea per comprendere ragioni specifiche;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Rivedere le </a:t>
                      </a:r>
                      <a:r>
                        <a:rPr lang="it-IT" sz="1500" b="1" baseline="0" dirty="0"/>
                        <a:t>Linee Guida per l’esame finale </a:t>
                      </a:r>
                      <a:r>
                        <a:rPr lang="it-IT" sz="1500" baseline="0" dirty="0"/>
                        <a:t>al fine di offrire informazioni efficaci;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Attivare </a:t>
                      </a:r>
                      <a:r>
                        <a:rPr lang="it-IT" sz="1500" b="1" baseline="0" dirty="0"/>
                        <a:t>seminari ad hoc </a:t>
                      </a:r>
                      <a:r>
                        <a:rPr lang="it-IT" sz="1500" baseline="0" dirty="0"/>
                        <a:t>sull’elaborazione della tesi per gli studenti del terzo anno al fine di illustrare loro il percorso, chiarire dubbi e offrire indicazioni;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Attivare sinergie con le </a:t>
                      </a:r>
                      <a:r>
                        <a:rPr lang="it-IT" sz="1500" b="1" baseline="0" dirty="0"/>
                        <a:t>risorse bibliotecarie di Ateneo </a:t>
                      </a:r>
                      <a:r>
                        <a:rPr lang="it-IT" sz="1500" baseline="0" dirty="0"/>
                        <a:t>al fine di sostenere gli studenti nella ricerca della letteratura;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Offrire uno </a:t>
                      </a:r>
                      <a:r>
                        <a:rPr lang="it-IT" sz="1500" b="1" baseline="0" dirty="0"/>
                        <a:t>sportello di orientamento</a:t>
                      </a:r>
                      <a:r>
                        <a:rPr lang="it-IT" sz="1500" baseline="0" dirty="0"/>
                        <a:t> a cadenza settimanale ampliando il coinvolgimento di tutti i Docenti del CdS nella realizzazione di progetti di tesi con gli studenti;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aseline="0" dirty="0"/>
                        <a:t>Contattare gli studenti che sono in ritardo di laurea (&gt; 1 anno) e esplorare le cause e le strategie di superamento.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/>
                        <a:t>Proseguire nelle azioni di coinvolgimento di Docenti universitari nella didattica del CdS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b="1" dirty="0"/>
                        <a:t>Coinvolgere Docenti universitari </a:t>
                      </a:r>
                      <a:r>
                        <a:rPr lang="it-IT" sz="1500" dirty="0"/>
                        <a:t>nel CdS promuovendo la loro partecipazione attiva negli organi collegiali;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Promuovere il coinvolgimento dei responsabili dei SSD nella fase di distribuzione dei carichi didattici; 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Promuovere </a:t>
                      </a:r>
                      <a:r>
                        <a:rPr lang="it-IT" sz="1500" b="1" dirty="0"/>
                        <a:t>incontri di Insegnamento </a:t>
                      </a:r>
                      <a:r>
                        <a:rPr lang="it-IT" sz="1500" dirty="0"/>
                        <a:t>con i Presidenti di Insegnamento;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500" dirty="0"/>
                        <a:t>Comprendere eventuali cause di trend negativi e individuare specifiche soluzioni anche con il coinvolgimento del Dipartimento di Area Medica.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Monitoraggio -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946147166"/>
              </p:ext>
            </p:extLst>
          </p:nvPr>
        </p:nvGraphicFramePr>
        <p:xfrm>
          <a:off x="0" y="419879"/>
          <a:ext cx="12192000" cy="592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9945365" y="1560308"/>
            <a:ext cx="2161250" cy="523220"/>
          </a:xfrm>
          <a:prstGeom prst="rect">
            <a:avLst/>
          </a:prstGeom>
          <a:solidFill>
            <a:srgbClr val="FFC617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1. </a:t>
            </a:r>
          </a:p>
          <a:p>
            <a:r>
              <a:rPr lang="it-IT" sz="1400" i="1" dirty="0" smtClean="0"/>
              <a:t>Monitorare i cambiamenti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943359" y="2176038"/>
            <a:ext cx="2165262" cy="738664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2. </a:t>
            </a:r>
            <a:r>
              <a:rPr lang="it-IT" sz="1400" i="1" dirty="0" smtClean="0"/>
              <a:t>Multiprofessionalità ed internazionalizzazione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9947374" y="3033816"/>
            <a:ext cx="2161247" cy="523220"/>
          </a:xfrm>
          <a:prstGeom prst="rect">
            <a:avLst/>
          </a:prstGeom>
          <a:solidFill>
            <a:srgbClr val="A9D18E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3. </a:t>
            </a:r>
          </a:p>
          <a:p>
            <a:r>
              <a:rPr lang="it-IT" sz="1400" i="1" dirty="0" smtClean="0"/>
              <a:t>Aspetti logistici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9955403" y="3675724"/>
            <a:ext cx="2161249" cy="523220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4 </a:t>
            </a:r>
          </a:p>
          <a:p>
            <a:r>
              <a:rPr lang="it-IT" sz="1400" i="1" dirty="0" smtClean="0"/>
              <a:t>Sistemi informativi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9955402" y="4311071"/>
            <a:ext cx="2161250" cy="523220"/>
          </a:xfrm>
          <a:prstGeom prst="rect">
            <a:avLst/>
          </a:prstGeom>
          <a:solidFill>
            <a:srgbClr val="F4B183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5. </a:t>
            </a:r>
          </a:p>
          <a:p>
            <a:r>
              <a:rPr lang="it-IT" sz="1400" i="1" dirty="0" smtClean="0"/>
              <a:t>Orientamento e supporto</a:t>
            </a:r>
          </a:p>
        </p:txBody>
      </p:sp>
    </p:spTree>
    <p:extLst>
      <p:ext uri="{BB962C8B-B14F-4D97-AF65-F5344CB8AC3E}">
        <p14:creationId xmlns:p14="http://schemas.microsoft.com/office/powerpoint/2010/main" val="16476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b="1" dirty="0" smtClean="0">
                <a:solidFill>
                  <a:srgbClr val="FFFFFF"/>
                </a:solidFill>
                <a:latin typeface="Helvetica" panose="020B0604020202020204" pitchFamily="34" charset="0"/>
              </a:rPr>
              <a:t>Monitoraggio - </a:t>
            </a:r>
            <a:r>
              <a:rPr lang="it-IT" b="1" dirty="0">
                <a:solidFill>
                  <a:srgbClr val="FFFFFF"/>
                </a:solidFill>
                <a:latin typeface="Helvetica" panose="020B0604020202020204" pitchFamily="34" charset="0"/>
              </a:rPr>
              <a:t>CdS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Area Medica - DAME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947365131"/>
              </p:ext>
            </p:extLst>
          </p:nvPr>
        </p:nvGraphicFramePr>
        <p:xfrm>
          <a:off x="0" y="419879"/>
          <a:ext cx="12192000" cy="592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9945365" y="1560308"/>
            <a:ext cx="2161250" cy="523220"/>
          </a:xfrm>
          <a:prstGeom prst="rect">
            <a:avLst/>
          </a:prstGeom>
          <a:solidFill>
            <a:srgbClr val="FFC617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1. </a:t>
            </a:r>
          </a:p>
          <a:p>
            <a:r>
              <a:rPr lang="it-IT" sz="1400" i="1" dirty="0" smtClean="0"/>
              <a:t>Monitorare i cambiamenti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943359" y="2176038"/>
            <a:ext cx="2165262" cy="738664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2. </a:t>
            </a:r>
            <a:r>
              <a:rPr lang="it-IT" sz="1400" i="1" dirty="0" smtClean="0"/>
              <a:t>Multiprofessionalità ed internazionalizzazione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9947374" y="3033816"/>
            <a:ext cx="2161247" cy="523220"/>
          </a:xfrm>
          <a:prstGeom prst="rect">
            <a:avLst/>
          </a:prstGeom>
          <a:solidFill>
            <a:srgbClr val="A9D18E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3. </a:t>
            </a:r>
          </a:p>
          <a:p>
            <a:r>
              <a:rPr lang="it-IT" sz="1400" i="1" dirty="0" smtClean="0"/>
              <a:t>Aspetti logistici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9955403" y="3675724"/>
            <a:ext cx="2161249" cy="523220"/>
          </a:xfrm>
          <a:prstGeom prst="rect">
            <a:avLst/>
          </a:prstGeom>
          <a:solidFill>
            <a:srgbClr val="A6A6A6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4 </a:t>
            </a:r>
          </a:p>
          <a:p>
            <a:r>
              <a:rPr lang="it-IT" sz="1400" i="1" dirty="0" smtClean="0"/>
              <a:t>Sistemi informativi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9955402" y="4311071"/>
            <a:ext cx="2161250" cy="523220"/>
          </a:xfrm>
          <a:prstGeom prst="rect">
            <a:avLst/>
          </a:prstGeom>
          <a:solidFill>
            <a:srgbClr val="F4B183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Sezione 5. </a:t>
            </a:r>
          </a:p>
          <a:p>
            <a:r>
              <a:rPr lang="it-IT" sz="1400" i="1" dirty="0" smtClean="0"/>
              <a:t>Orientamento e supporto</a:t>
            </a:r>
          </a:p>
        </p:txBody>
      </p:sp>
    </p:spTree>
    <p:extLst>
      <p:ext uri="{BB962C8B-B14F-4D97-AF65-F5344CB8AC3E}">
        <p14:creationId xmlns:p14="http://schemas.microsoft.com/office/powerpoint/2010/main" val="6030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3122</Words>
  <Application>Microsoft Office PowerPoint</Application>
  <PresentationFormat>Widescreen</PresentationFormat>
  <Paragraphs>256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Elisa Mattiussi</dc:creator>
  <cp:lastModifiedBy>Rita Calligaro</cp:lastModifiedBy>
  <cp:revision>82</cp:revision>
  <cp:lastPrinted>2016-11-03T10:05:00Z</cp:lastPrinted>
  <dcterms:created xsi:type="dcterms:W3CDTF">2016-11-02T07:43:30Z</dcterms:created>
  <dcterms:modified xsi:type="dcterms:W3CDTF">2020-11-19T15:25:17Z</dcterms:modified>
</cp:coreProperties>
</file>