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405" r:id="rId2"/>
    <p:sldId id="541" r:id="rId3"/>
    <p:sldId id="482" r:id="rId4"/>
    <p:sldId id="485" r:id="rId5"/>
    <p:sldId id="526" r:id="rId6"/>
    <p:sldId id="481" r:id="rId7"/>
    <p:sldId id="527" r:id="rId8"/>
    <p:sldId id="489" r:id="rId9"/>
    <p:sldId id="486" r:id="rId10"/>
    <p:sldId id="538" r:id="rId11"/>
    <p:sldId id="492" r:id="rId12"/>
    <p:sldId id="493" r:id="rId13"/>
    <p:sldId id="495" r:id="rId14"/>
    <p:sldId id="494" r:id="rId15"/>
    <p:sldId id="523" r:id="rId16"/>
    <p:sldId id="535" r:id="rId17"/>
    <p:sldId id="536" r:id="rId18"/>
    <p:sldId id="537" r:id="rId19"/>
    <p:sldId id="534" r:id="rId20"/>
    <p:sldId id="539" r:id="rId21"/>
    <p:sldId id="540" r:id="rId22"/>
    <p:sldId id="533" r:id="rId23"/>
    <p:sldId id="502" r:id="rId24"/>
    <p:sldId id="501" r:id="rId25"/>
    <p:sldId id="507" r:id="rId26"/>
    <p:sldId id="530" r:id="rId27"/>
    <p:sldId id="528" r:id="rId28"/>
    <p:sldId id="503" r:id="rId29"/>
    <p:sldId id="504" r:id="rId30"/>
    <p:sldId id="505" r:id="rId31"/>
    <p:sldId id="509" r:id="rId32"/>
    <p:sldId id="529" r:id="rId33"/>
    <p:sldId id="531" r:id="rId34"/>
    <p:sldId id="532" r:id="rId35"/>
    <p:sldId id="508" r:id="rId36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86" d="100"/>
          <a:sy n="86" d="100"/>
        </p:scale>
        <p:origin x="8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10/01/2017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99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10/01/2017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10/01/2017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10/01/2017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520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/>
              <a:r>
                <a:rPr lang="it-IT" sz="4000" b="1" dirty="0" smtClean="0">
                  <a:solidFill>
                    <a:srgbClr val="FFFFFF"/>
                  </a:solidFill>
                </a:rPr>
                <a:t>PRESENTAZIONE AL</a:t>
              </a:r>
            </a:p>
            <a:p>
              <a:pPr algn="ctr"/>
              <a:r>
                <a:rPr lang="it-IT" sz="4000" b="1" dirty="0">
                  <a:solidFill>
                    <a:srgbClr val="FFFFFF"/>
                  </a:solidFill>
                </a:rPr>
                <a:t>CONSIGLIO DI AMMINISTRAZIONE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smtClean="0">
                  <a:solidFill>
                    <a:srgbClr val="FFFFFF"/>
                  </a:solidFill>
                  <a:latin typeface="+mn-lt"/>
                </a:rPr>
                <a:t>- 29 </a:t>
              </a: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60124" y="5999097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46271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3858</Words>
  <Application>Microsoft Office PowerPoint</Application>
  <PresentationFormat>Widescreen</PresentationFormat>
  <Paragraphs>584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783</cp:revision>
  <cp:lastPrinted>2016-03-01T11:16:09Z</cp:lastPrinted>
  <dcterms:created xsi:type="dcterms:W3CDTF">2015-01-12T13:52:42Z</dcterms:created>
  <dcterms:modified xsi:type="dcterms:W3CDTF">2017-01-10T12:16:22Z</dcterms:modified>
</cp:coreProperties>
</file>